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бас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24544" y="-243408"/>
            <a:ext cx="9468544" cy="710140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бас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бас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200918"/>
            <a:ext cx="9411890" cy="705891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бас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505071" y="-171400"/>
            <a:ext cx="9649071" cy="723680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HP-Pavilion\Downloads\бас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3034" cy="698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бас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252536" y="-387424"/>
            <a:ext cx="9660565" cy="724542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бас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243408"/>
            <a:ext cx="9468544" cy="710140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бас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61055" y="-270791"/>
            <a:ext cx="9505055" cy="7128791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HP-Pavilion</dc:creator>
  <cp:lastModifiedBy>HP-Pavilion</cp:lastModifiedBy>
  <cp:revision>1</cp:revision>
  <dcterms:created xsi:type="dcterms:W3CDTF">2020-10-20T13:07:12Z</dcterms:created>
  <dcterms:modified xsi:type="dcterms:W3CDTF">2020-10-20T13:16:47Z</dcterms:modified>
</cp:coreProperties>
</file>