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0" autoAdjust="0"/>
  </p:normalViewPr>
  <p:slideViewPr>
    <p:cSldViewPr>
      <p:cViewPr varScale="1">
        <p:scale>
          <a:sx n="111" d="100"/>
          <a:sy n="111" d="100"/>
        </p:scale>
        <p:origin x="161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94C7EB-3778-4008-86A2-1AAB8BF2D1EC}" type="doc">
      <dgm:prSet loTypeId="urn:microsoft.com/office/officeart/2005/8/layout/cycle8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EC2F01B-C4E6-42DD-9C2E-917F623834B9}">
      <dgm:prSet phldrT="[Текст]"/>
      <dgm:spPr/>
      <dgm:t>
        <a:bodyPr/>
        <a:lstStyle/>
        <a:p>
          <a:r>
            <a:rPr lang="ru-RU" dirty="0" smtClean="0"/>
            <a:t>сила</a:t>
          </a:r>
          <a:endParaRPr lang="ru-RU" dirty="0"/>
        </a:p>
      </dgm:t>
    </dgm:pt>
    <dgm:pt modelId="{829C5703-B966-40D9-9CC2-0DCA4D29364B}" type="parTrans" cxnId="{ECC852E4-3E22-4512-8D70-C2BC3C8847B3}">
      <dgm:prSet/>
      <dgm:spPr/>
      <dgm:t>
        <a:bodyPr/>
        <a:lstStyle/>
        <a:p>
          <a:endParaRPr lang="ru-RU"/>
        </a:p>
      </dgm:t>
    </dgm:pt>
    <dgm:pt modelId="{8282E387-528C-433C-BFA9-2D2FE0BE095A}" type="sibTrans" cxnId="{ECC852E4-3E22-4512-8D70-C2BC3C8847B3}">
      <dgm:prSet/>
      <dgm:spPr/>
      <dgm:t>
        <a:bodyPr/>
        <a:lstStyle/>
        <a:p>
          <a:endParaRPr lang="ru-RU"/>
        </a:p>
      </dgm:t>
    </dgm:pt>
    <dgm:pt modelId="{1E5CDCE3-917A-4D01-BE64-6862165A3158}">
      <dgm:prSet phldrT="[Текст]"/>
      <dgm:spPr/>
      <dgm:t>
        <a:bodyPr/>
        <a:lstStyle/>
        <a:p>
          <a:r>
            <a:rPr lang="ru-RU" dirty="0" smtClean="0"/>
            <a:t>гибкость</a:t>
          </a:r>
          <a:endParaRPr lang="ru-RU" dirty="0"/>
        </a:p>
      </dgm:t>
    </dgm:pt>
    <dgm:pt modelId="{37C9FAB6-745C-4376-965D-7A4D24F93275}" type="parTrans" cxnId="{FD509E95-EA5E-4E6C-BA88-DDE97A0DE0D1}">
      <dgm:prSet/>
      <dgm:spPr/>
      <dgm:t>
        <a:bodyPr/>
        <a:lstStyle/>
        <a:p>
          <a:endParaRPr lang="ru-RU"/>
        </a:p>
      </dgm:t>
    </dgm:pt>
    <dgm:pt modelId="{CAD4DFED-4CC9-489E-A740-51805CE39A2F}" type="sibTrans" cxnId="{FD509E95-EA5E-4E6C-BA88-DDE97A0DE0D1}">
      <dgm:prSet/>
      <dgm:spPr/>
      <dgm:t>
        <a:bodyPr/>
        <a:lstStyle/>
        <a:p>
          <a:endParaRPr lang="ru-RU"/>
        </a:p>
      </dgm:t>
    </dgm:pt>
    <dgm:pt modelId="{500A381A-717C-4187-8E85-8A171C2F9C89}">
      <dgm:prSet phldrT="[Текст]"/>
      <dgm:spPr/>
      <dgm:t>
        <a:bodyPr/>
        <a:lstStyle/>
        <a:p>
          <a:r>
            <a:rPr lang="ru-RU" dirty="0" smtClean="0"/>
            <a:t>быстрота</a:t>
          </a:r>
          <a:endParaRPr lang="ru-RU" dirty="0"/>
        </a:p>
      </dgm:t>
    </dgm:pt>
    <dgm:pt modelId="{5D488574-AD1B-443C-9191-FD4FE278A55A}" type="parTrans" cxnId="{F08E7CFB-D5CA-4B04-89FD-0633CA35D1D5}">
      <dgm:prSet/>
      <dgm:spPr/>
      <dgm:t>
        <a:bodyPr/>
        <a:lstStyle/>
        <a:p>
          <a:endParaRPr lang="ru-RU"/>
        </a:p>
      </dgm:t>
    </dgm:pt>
    <dgm:pt modelId="{8BB33D67-9EB4-47BC-B271-FB6345EA042F}" type="sibTrans" cxnId="{F08E7CFB-D5CA-4B04-89FD-0633CA35D1D5}">
      <dgm:prSet/>
      <dgm:spPr/>
      <dgm:t>
        <a:bodyPr/>
        <a:lstStyle/>
        <a:p>
          <a:endParaRPr lang="ru-RU"/>
        </a:p>
      </dgm:t>
    </dgm:pt>
    <dgm:pt modelId="{B0B7D3DF-B27D-4DA1-873A-85BAE3C2765B}">
      <dgm:prSet phldrT="[Текст]"/>
      <dgm:spPr/>
      <dgm:t>
        <a:bodyPr/>
        <a:lstStyle/>
        <a:p>
          <a:r>
            <a:rPr lang="ru-RU" dirty="0" smtClean="0"/>
            <a:t>выносливость</a:t>
          </a:r>
          <a:endParaRPr lang="ru-RU" dirty="0"/>
        </a:p>
      </dgm:t>
    </dgm:pt>
    <dgm:pt modelId="{BB2F7C9E-B1E9-45D9-8702-1DEC26FD8088}" type="parTrans" cxnId="{34E020C9-84E1-4E4F-B977-00A427767A3A}">
      <dgm:prSet/>
      <dgm:spPr/>
      <dgm:t>
        <a:bodyPr/>
        <a:lstStyle/>
        <a:p>
          <a:endParaRPr lang="ru-RU"/>
        </a:p>
      </dgm:t>
    </dgm:pt>
    <dgm:pt modelId="{5DB713A9-03A0-4225-8E2D-A341FED6BCDE}" type="sibTrans" cxnId="{34E020C9-84E1-4E4F-B977-00A427767A3A}">
      <dgm:prSet/>
      <dgm:spPr/>
      <dgm:t>
        <a:bodyPr/>
        <a:lstStyle/>
        <a:p>
          <a:endParaRPr lang="ru-RU"/>
        </a:p>
      </dgm:t>
    </dgm:pt>
    <dgm:pt modelId="{BFF42B00-057E-4429-8C77-FC911202DC26}">
      <dgm:prSet phldrT="[Текст]"/>
      <dgm:spPr/>
      <dgm:t>
        <a:bodyPr/>
        <a:lstStyle/>
        <a:p>
          <a:r>
            <a:rPr lang="ru-RU" dirty="0" smtClean="0"/>
            <a:t>ловкость</a:t>
          </a:r>
          <a:endParaRPr lang="ru-RU" dirty="0"/>
        </a:p>
      </dgm:t>
    </dgm:pt>
    <dgm:pt modelId="{BA381F74-513B-4543-997C-E88392A9ED4B}" type="parTrans" cxnId="{813840A6-BC27-4CE6-94E7-AB48F9C4125C}">
      <dgm:prSet/>
      <dgm:spPr/>
      <dgm:t>
        <a:bodyPr/>
        <a:lstStyle/>
        <a:p>
          <a:endParaRPr lang="ru-RU"/>
        </a:p>
      </dgm:t>
    </dgm:pt>
    <dgm:pt modelId="{C38EAE20-6BC0-481A-BF9E-54D5A07086E0}" type="sibTrans" cxnId="{813840A6-BC27-4CE6-94E7-AB48F9C4125C}">
      <dgm:prSet/>
      <dgm:spPr/>
      <dgm:t>
        <a:bodyPr/>
        <a:lstStyle/>
        <a:p>
          <a:endParaRPr lang="ru-RU"/>
        </a:p>
      </dgm:t>
    </dgm:pt>
    <dgm:pt modelId="{AB66F5E3-BD1E-4073-B5BF-098F273570BB}" type="pres">
      <dgm:prSet presAssocID="{0194C7EB-3778-4008-86A2-1AAB8BF2D1E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60B53A-99C6-4ECE-B4ED-5AF2C5C284EA}" type="pres">
      <dgm:prSet presAssocID="{0194C7EB-3778-4008-86A2-1AAB8BF2D1EC}" presName="wedge1" presStyleLbl="node1" presStyleIdx="0" presStyleCnt="5" custLinFactNeighborX="6845" custLinFactNeighborY="-13730"/>
      <dgm:spPr/>
      <dgm:t>
        <a:bodyPr/>
        <a:lstStyle/>
        <a:p>
          <a:endParaRPr lang="ru-RU"/>
        </a:p>
      </dgm:t>
    </dgm:pt>
    <dgm:pt modelId="{665DC8B1-0D6D-4C78-867A-4CEAA51AC861}" type="pres">
      <dgm:prSet presAssocID="{0194C7EB-3778-4008-86A2-1AAB8BF2D1EC}" presName="dummy1a" presStyleCnt="0"/>
      <dgm:spPr/>
    </dgm:pt>
    <dgm:pt modelId="{9BC5CEEE-410E-44DC-B55C-4C8572232FE8}" type="pres">
      <dgm:prSet presAssocID="{0194C7EB-3778-4008-86A2-1AAB8BF2D1EC}" presName="dummy1b" presStyleCnt="0"/>
      <dgm:spPr/>
    </dgm:pt>
    <dgm:pt modelId="{47CFA0FD-2000-444A-BC96-C8164D9E72DA}" type="pres">
      <dgm:prSet presAssocID="{0194C7EB-3778-4008-86A2-1AAB8BF2D1EC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E7A66-6192-4E1E-8A81-2BF50D20A394}" type="pres">
      <dgm:prSet presAssocID="{0194C7EB-3778-4008-86A2-1AAB8BF2D1EC}" presName="wedge2" presStyleLbl="node1" presStyleIdx="1" presStyleCnt="5" custLinFactNeighborX="5988" custLinFactNeighborY="-14330"/>
      <dgm:spPr/>
      <dgm:t>
        <a:bodyPr/>
        <a:lstStyle/>
        <a:p>
          <a:endParaRPr lang="ru-RU"/>
        </a:p>
      </dgm:t>
    </dgm:pt>
    <dgm:pt modelId="{C45C08B4-3227-4A61-8BD8-87C49F8E4722}" type="pres">
      <dgm:prSet presAssocID="{0194C7EB-3778-4008-86A2-1AAB8BF2D1EC}" presName="dummy2a" presStyleCnt="0"/>
      <dgm:spPr/>
    </dgm:pt>
    <dgm:pt modelId="{86475918-DD63-4B37-8693-02E0800338B3}" type="pres">
      <dgm:prSet presAssocID="{0194C7EB-3778-4008-86A2-1AAB8BF2D1EC}" presName="dummy2b" presStyleCnt="0"/>
      <dgm:spPr/>
    </dgm:pt>
    <dgm:pt modelId="{F9AEDD22-86ED-4411-BC4E-C922FBFD0149}" type="pres">
      <dgm:prSet presAssocID="{0194C7EB-3778-4008-86A2-1AAB8BF2D1EC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A258F-AFC3-4FAE-9ADF-5DD1271ADF00}" type="pres">
      <dgm:prSet presAssocID="{0194C7EB-3778-4008-86A2-1AAB8BF2D1EC}" presName="wedge3" presStyleLbl="node1" presStyleIdx="2" presStyleCnt="5" custLinFactNeighborX="6183" custLinFactNeighborY="-13906"/>
      <dgm:spPr/>
      <dgm:t>
        <a:bodyPr/>
        <a:lstStyle/>
        <a:p>
          <a:endParaRPr lang="ru-RU"/>
        </a:p>
      </dgm:t>
    </dgm:pt>
    <dgm:pt modelId="{7F0AA9F1-56DF-442C-8B59-142C5126246F}" type="pres">
      <dgm:prSet presAssocID="{0194C7EB-3778-4008-86A2-1AAB8BF2D1EC}" presName="dummy3a" presStyleCnt="0"/>
      <dgm:spPr/>
    </dgm:pt>
    <dgm:pt modelId="{56A8B70D-63EA-47AD-8358-018FEB8F35C5}" type="pres">
      <dgm:prSet presAssocID="{0194C7EB-3778-4008-86A2-1AAB8BF2D1EC}" presName="dummy3b" presStyleCnt="0"/>
      <dgm:spPr/>
    </dgm:pt>
    <dgm:pt modelId="{C741D0A7-3EB3-41AE-BC97-09F729A8E521}" type="pres">
      <dgm:prSet presAssocID="{0194C7EB-3778-4008-86A2-1AAB8BF2D1EC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869D1-FAA9-4F7A-86C0-CE0FB1787DF4}" type="pres">
      <dgm:prSet presAssocID="{0194C7EB-3778-4008-86A2-1AAB8BF2D1EC}" presName="wedge4" presStyleLbl="node1" presStyleIdx="3" presStyleCnt="5" custLinFactNeighborX="4311" custLinFactNeighborY="-12263"/>
      <dgm:spPr/>
      <dgm:t>
        <a:bodyPr/>
        <a:lstStyle/>
        <a:p>
          <a:endParaRPr lang="ru-RU"/>
        </a:p>
      </dgm:t>
    </dgm:pt>
    <dgm:pt modelId="{1B1AEF5E-782D-4464-AD9E-31168363F454}" type="pres">
      <dgm:prSet presAssocID="{0194C7EB-3778-4008-86A2-1AAB8BF2D1EC}" presName="dummy4a" presStyleCnt="0"/>
      <dgm:spPr/>
    </dgm:pt>
    <dgm:pt modelId="{0E5CCFDF-2819-4141-AE3C-D1BC22A39473}" type="pres">
      <dgm:prSet presAssocID="{0194C7EB-3778-4008-86A2-1AAB8BF2D1EC}" presName="dummy4b" presStyleCnt="0"/>
      <dgm:spPr/>
    </dgm:pt>
    <dgm:pt modelId="{3C8B03E1-7F63-45C4-A940-B3FE67145489}" type="pres">
      <dgm:prSet presAssocID="{0194C7EB-3778-4008-86A2-1AAB8BF2D1EC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EB8F3-AA86-444D-BC24-BBF5DA89ABD7}" type="pres">
      <dgm:prSet presAssocID="{0194C7EB-3778-4008-86A2-1AAB8BF2D1EC}" presName="wedge5" presStyleLbl="node1" presStyleIdx="4" presStyleCnt="5" custScaleX="100520" custScaleY="97451" custLinFactNeighborX="5781" custLinFactNeighborY="-12938"/>
      <dgm:spPr/>
      <dgm:t>
        <a:bodyPr/>
        <a:lstStyle/>
        <a:p>
          <a:endParaRPr lang="ru-RU"/>
        </a:p>
      </dgm:t>
    </dgm:pt>
    <dgm:pt modelId="{A5F51639-F025-4950-B99B-2AD928A04712}" type="pres">
      <dgm:prSet presAssocID="{0194C7EB-3778-4008-86A2-1AAB8BF2D1EC}" presName="dummy5a" presStyleCnt="0"/>
      <dgm:spPr/>
    </dgm:pt>
    <dgm:pt modelId="{DD2F4F73-204E-40B6-98AF-8BFD133BD750}" type="pres">
      <dgm:prSet presAssocID="{0194C7EB-3778-4008-86A2-1AAB8BF2D1EC}" presName="dummy5b" presStyleCnt="0"/>
      <dgm:spPr/>
    </dgm:pt>
    <dgm:pt modelId="{565B5636-0340-43A5-89E7-A9B49A0F11EC}" type="pres">
      <dgm:prSet presAssocID="{0194C7EB-3778-4008-86A2-1AAB8BF2D1EC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F8383-403A-4BC5-9F18-7B464BF1F68C}" type="pres">
      <dgm:prSet presAssocID="{8282E387-528C-433C-BFA9-2D2FE0BE095A}" presName="arrowWedge1" presStyleLbl="fgSibTrans2D1" presStyleIdx="0" presStyleCnt="5"/>
      <dgm:spPr/>
    </dgm:pt>
    <dgm:pt modelId="{A9A86D3D-4990-4131-9009-40AC39F4BE48}" type="pres">
      <dgm:prSet presAssocID="{CAD4DFED-4CC9-489E-A740-51805CE39A2F}" presName="arrowWedge2" presStyleLbl="fgSibTrans2D1" presStyleIdx="1" presStyleCnt="5"/>
      <dgm:spPr/>
    </dgm:pt>
    <dgm:pt modelId="{8D282692-C13B-4A47-8DCB-C7F41B947812}" type="pres">
      <dgm:prSet presAssocID="{8BB33D67-9EB4-47BC-B271-FB6345EA042F}" presName="arrowWedge3" presStyleLbl="fgSibTrans2D1" presStyleIdx="2" presStyleCnt="5"/>
      <dgm:spPr/>
    </dgm:pt>
    <dgm:pt modelId="{12DF9634-1313-42B1-9014-ED283F996D18}" type="pres">
      <dgm:prSet presAssocID="{5DB713A9-03A0-4225-8E2D-A341FED6BCDE}" presName="arrowWedge4" presStyleLbl="fgSibTrans2D1" presStyleIdx="3" presStyleCnt="5"/>
      <dgm:spPr/>
    </dgm:pt>
    <dgm:pt modelId="{14EDE4F6-BB2B-4401-8FBC-A7977E3F1CFA}" type="pres">
      <dgm:prSet presAssocID="{C38EAE20-6BC0-481A-BF9E-54D5A07086E0}" presName="arrowWedge5" presStyleLbl="fgSibTrans2D1" presStyleIdx="4" presStyleCnt="5"/>
      <dgm:spPr/>
    </dgm:pt>
  </dgm:ptLst>
  <dgm:cxnLst>
    <dgm:cxn modelId="{C974A186-B2C1-4C39-BF72-022E2BE38DDB}" type="presOf" srcId="{1E5CDCE3-917A-4D01-BE64-6862165A3158}" destId="{8D9E7A66-6192-4E1E-8A81-2BF50D20A394}" srcOrd="0" destOrd="0" presId="urn:microsoft.com/office/officeart/2005/8/layout/cycle8"/>
    <dgm:cxn modelId="{813840A6-BC27-4CE6-94E7-AB48F9C4125C}" srcId="{0194C7EB-3778-4008-86A2-1AAB8BF2D1EC}" destId="{BFF42B00-057E-4429-8C77-FC911202DC26}" srcOrd="4" destOrd="0" parTransId="{BA381F74-513B-4543-997C-E88392A9ED4B}" sibTransId="{C38EAE20-6BC0-481A-BF9E-54D5A07086E0}"/>
    <dgm:cxn modelId="{ECC852E4-3E22-4512-8D70-C2BC3C8847B3}" srcId="{0194C7EB-3778-4008-86A2-1AAB8BF2D1EC}" destId="{8EC2F01B-C4E6-42DD-9C2E-917F623834B9}" srcOrd="0" destOrd="0" parTransId="{829C5703-B966-40D9-9CC2-0DCA4D29364B}" sibTransId="{8282E387-528C-433C-BFA9-2D2FE0BE095A}"/>
    <dgm:cxn modelId="{7B09E424-2F38-474B-B8CE-E3D6792425F7}" type="presOf" srcId="{1E5CDCE3-917A-4D01-BE64-6862165A3158}" destId="{F9AEDD22-86ED-4411-BC4E-C922FBFD0149}" srcOrd="1" destOrd="0" presId="urn:microsoft.com/office/officeart/2005/8/layout/cycle8"/>
    <dgm:cxn modelId="{155FD55E-D3ED-4944-A767-A52715BF0D07}" type="presOf" srcId="{8EC2F01B-C4E6-42DD-9C2E-917F623834B9}" destId="{47CFA0FD-2000-444A-BC96-C8164D9E72DA}" srcOrd="1" destOrd="0" presId="urn:microsoft.com/office/officeart/2005/8/layout/cycle8"/>
    <dgm:cxn modelId="{34E020C9-84E1-4E4F-B977-00A427767A3A}" srcId="{0194C7EB-3778-4008-86A2-1AAB8BF2D1EC}" destId="{B0B7D3DF-B27D-4DA1-873A-85BAE3C2765B}" srcOrd="3" destOrd="0" parTransId="{BB2F7C9E-B1E9-45D9-8702-1DEC26FD8088}" sibTransId="{5DB713A9-03A0-4225-8E2D-A341FED6BCDE}"/>
    <dgm:cxn modelId="{8A6CE41A-C7E3-47FF-BF5C-12FFB55A08DB}" type="presOf" srcId="{BFF42B00-057E-4429-8C77-FC911202DC26}" destId="{565B5636-0340-43A5-89E7-A9B49A0F11EC}" srcOrd="1" destOrd="0" presId="urn:microsoft.com/office/officeart/2005/8/layout/cycle8"/>
    <dgm:cxn modelId="{078B0CBA-5B4E-46EB-8E15-85D17B4957F7}" type="presOf" srcId="{500A381A-717C-4187-8E85-8A171C2F9C89}" destId="{C741D0A7-3EB3-41AE-BC97-09F729A8E521}" srcOrd="1" destOrd="0" presId="urn:microsoft.com/office/officeart/2005/8/layout/cycle8"/>
    <dgm:cxn modelId="{FD509E95-EA5E-4E6C-BA88-DDE97A0DE0D1}" srcId="{0194C7EB-3778-4008-86A2-1AAB8BF2D1EC}" destId="{1E5CDCE3-917A-4D01-BE64-6862165A3158}" srcOrd="1" destOrd="0" parTransId="{37C9FAB6-745C-4376-965D-7A4D24F93275}" sibTransId="{CAD4DFED-4CC9-489E-A740-51805CE39A2F}"/>
    <dgm:cxn modelId="{55240E71-3D07-4228-9DBF-6C947D634894}" type="presOf" srcId="{0194C7EB-3778-4008-86A2-1AAB8BF2D1EC}" destId="{AB66F5E3-BD1E-4073-B5BF-098F273570BB}" srcOrd="0" destOrd="0" presId="urn:microsoft.com/office/officeart/2005/8/layout/cycle8"/>
    <dgm:cxn modelId="{0F42A2CB-87FC-4475-A007-8F39844CEF8D}" type="presOf" srcId="{B0B7D3DF-B27D-4DA1-873A-85BAE3C2765B}" destId="{3C8B03E1-7F63-45C4-A940-B3FE67145489}" srcOrd="1" destOrd="0" presId="urn:microsoft.com/office/officeart/2005/8/layout/cycle8"/>
    <dgm:cxn modelId="{F08E7CFB-D5CA-4B04-89FD-0633CA35D1D5}" srcId="{0194C7EB-3778-4008-86A2-1AAB8BF2D1EC}" destId="{500A381A-717C-4187-8E85-8A171C2F9C89}" srcOrd="2" destOrd="0" parTransId="{5D488574-AD1B-443C-9191-FD4FE278A55A}" sibTransId="{8BB33D67-9EB4-47BC-B271-FB6345EA042F}"/>
    <dgm:cxn modelId="{398517AE-106F-4389-8001-35BC37371842}" type="presOf" srcId="{8EC2F01B-C4E6-42DD-9C2E-917F623834B9}" destId="{2160B53A-99C6-4ECE-B4ED-5AF2C5C284EA}" srcOrd="0" destOrd="0" presId="urn:microsoft.com/office/officeart/2005/8/layout/cycle8"/>
    <dgm:cxn modelId="{7D78B3B3-6F2F-4B62-B9E7-6BEDF4530D04}" type="presOf" srcId="{B0B7D3DF-B27D-4DA1-873A-85BAE3C2765B}" destId="{C7E869D1-FAA9-4F7A-86C0-CE0FB1787DF4}" srcOrd="0" destOrd="0" presId="urn:microsoft.com/office/officeart/2005/8/layout/cycle8"/>
    <dgm:cxn modelId="{F9B7BC22-474E-423A-AD43-DE16B08B0E17}" type="presOf" srcId="{500A381A-717C-4187-8E85-8A171C2F9C89}" destId="{FD4A258F-AFC3-4FAE-9ADF-5DD1271ADF00}" srcOrd="0" destOrd="0" presId="urn:microsoft.com/office/officeart/2005/8/layout/cycle8"/>
    <dgm:cxn modelId="{C0532D2E-E5C6-4123-9B24-18D561E59792}" type="presOf" srcId="{BFF42B00-057E-4429-8C77-FC911202DC26}" destId="{2F6EB8F3-AA86-444D-BC24-BBF5DA89ABD7}" srcOrd="0" destOrd="0" presId="urn:microsoft.com/office/officeart/2005/8/layout/cycle8"/>
    <dgm:cxn modelId="{426AC459-63D5-4187-9AE8-370568A5E0F5}" type="presParOf" srcId="{AB66F5E3-BD1E-4073-B5BF-098F273570BB}" destId="{2160B53A-99C6-4ECE-B4ED-5AF2C5C284EA}" srcOrd="0" destOrd="0" presId="urn:microsoft.com/office/officeart/2005/8/layout/cycle8"/>
    <dgm:cxn modelId="{9B47ED94-EB3F-44EB-B71C-0279D0A19FD0}" type="presParOf" srcId="{AB66F5E3-BD1E-4073-B5BF-098F273570BB}" destId="{665DC8B1-0D6D-4C78-867A-4CEAA51AC861}" srcOrd="1" destOrd="0" presId="urn:microsoft.com/office/officeart/2005/8/layout/cycle8"/>
    <dgm:cxn modelId="{6177CD72-7670-4356-92CE-03E180B2A63F}" type="presParOf" srcId="{AB66F5E3-BD1E-4073-B5BF-098F273570BB}" destId="{9BC5CEEE-410E-44DC-B55C-4C8572232FE8}" srcOrd="2" destOrd="0" presId="urn:microsoft.com/office/officeart/2005/8/layout/cycle8"/>
    <dgm:cxn modelId="{AF61F90F-55E2-43AE-BBB6-1DB8CEB4853B}" type="presParOf" srcId="{AB66F5E3-BD1E-4073-B5BF-098F273570BB}" destId="{47CFA0FD-2000-444A-BC96-C8164D9E72DA}" srcOrd="3" destOrd="0" presId="urn:microsoft.com/office/officeart/2005/8/layout/cycle8"/>
    <dgm:cxn modelId="{D638CA1F-A5D6-4130-9DAD-41440C565275}" type="presParOf" srcId="{AB66F5E3-BD1E-4073-B5BF-098F273570BB}" destId="{8D9E7A66-6192-4E1E-8A81-2BF50D20A394}" srcOrd="4" destOrd="0" presId="urn:microsoft.com/office/officeart/2005/8/layout/cycle8"/>
    <dgm:cxn modelId="{A1502412-20B1-49F2-A4D1-764641D47681}" type="presParOf" srcId="{AB66F5E3-BD1E-4073-B5BF-098F273570BB}" destId="{C45C08B4-3227-4A61-8BD8-87C49F8E4722}" srcOrd="5" destOrd="0" presId="urn:microsoft.com/office/officeart/2005/8/layout/cycle8"/>
    <dgm:cxn modelId="{2169CEBC-C544-4192-A00B-54E50A4B925A}" type="presParOf" srcId="{AB66F5E3-BD1E-4073-B5BF-098F273570BB}" destId="{86475918-DD63-4B37-8693-02E0800338B3}" srcOrd="6" destOrd="0" presId="urn:microsoft.com/office/officeart/2005/8/layout/cycle8"/>
    <dgm:cxn modelId="{98C4C7F4-7A7B-4D13-A5A8-589FE9F4D1A9}" type="presParOf" srcId="{AB66F5E3-BD1E-4073-B5BF-098F273570BB}" destId="{F9AEDD22-86ED-4411-BC4E-C922FBFD0149}" srcOrd="7" destOrd="0" presId="urn:microsoft.com/office/officeart/2005/8/layout/cycle8"/>
    <dgm:cxn modelId="{84D7AC86-47B0-4C4A-9D14-12A4CDE3ADDF}" type="presParOf" srcId="{AB66F5E3-BD1E-4073-B5BF-098F273570BB}" destId="{FD4A258F-AFC3-4FAE-9ADF-5DD1271ADF00}" srcOrd="8" destOrd="0" presId="urn:microsoft.com/office/officeart/2005/8/layout/cycle8"/>
    <dgm:cxn modelId="{404D9327-0A5E-4F33-A6E4-DB2AA1021F9A}" type="presParOf" srcId="{AB66F5E3-BD1E-4073-B5BF-098F273570BB}" destId="{7F0AA9F1-56DF-442C-8B59-142C5126246F}" srcOrd="9" destOrd="0" presId="urn:microsoft.com/office/officeart/2005/8/layout/cycle8"/>
    <dgm:cxn modelId="{4A85F846-89B0-421C-9FB7-47A2C8922362}" type="presParOf" srcId="{AB66F5E3-BD1E-4073-B5BF-098F273570BB}" destId="{56A8B70D-63EA-47AD-8358-018FEB8F35C5}" srcOrd="10" destOrd="0" presId="urn:microsoft.com/office/officeart/2005/8/layout/cycle8"/>
    <dgm:cxn modelId="{D5542AD7-D424-4B82-AA75-CA74EE0BCF4A}" type="presParOf" srcId="{AB66F5E3-BD1E-4073-B5BF-098F273570BB}" destId="{C741D0A7-3EB3-41AE-BC97-09F729A8E521}" srcOrd="11" destOrd="0" presId="urn:microsoft.com/office/officeart/2005/8/layout/cycle8"/>
    <dgm:cxn modelId="{287283BE-C9BD-406F-9C86-AF019FF4A38A}" type="presParOf" srcId="{AB66F5E3-BD1E-4073-B5BF-098F273570BB}" destId="{C7E869D1-FAA9-4F7A-86C0-CE0FB1787DF4}" srcOrd="12" destOrd="0" presId="urn:microsoft.com/office/officeart/2005/8/layout/cycle8"/>
    <dgm:cxn modelId="{9EAE43C0-A77C-4BB0-A890-89220BBAAD95}" type="presParOf" srcId="{AB66F5E3-BD1E-4073-B5BF-098F273570BB}" destId="{1B1AEF5E-782D-4464-AD9E-31168363F454}" srcOrd="13" destOrd="0" presId="urn:microsoft.com/office/officeart/2005/8/layout/cycle8"/>
    <dgm:cxn modelId="{E545C4A9-5E6F-4E7F-9810-17BE28F48659}" type="presParOf" srcId="{AB66F5E3-BD1E-4073-B5BF-098F273570BB}" destId="{0E5CCFDF-2819-4141-AE3C-D1BC22A39473}" srcOrd="14" destOrd="0" presId="urn:microsoft.com/office/officeart/2005/8/layout/cycle8"/>
    <dgm:cxn modelId="{191BDE0D-7534-4AFC-8F19-FDCE0660DC78}" type="presParOf" srcId="{AB66F5E3-BD1E-4073-B5BF-098F273570BB}" destId="{3C8B03E1-7F63-45C4-A940-B3FE67145489}" srcOrd="15" destOrd="0" presId="urn:microsoft.com/office/officeart/2005/8/layout/cycle8"/>
    <dgm:cxn modelId="{AF920BC6-29E2-4941-BE91-AD928B0664E8}" type="presParOf" srcId="{AB66F5E3-BD1E-4073-B5BF-098F273570BB}" destId="{2F6EB8F3-AA86-444D-BC24-BBF5DA89ABD7}" srcOrd="16" destOrd="0" presId="urn:microsoft.com/office/officeart/2005/8/layout/cycle8"/>
    <dgm:cxn modelId="{AA9E8B48-9584-4507-AE8B-62449B636D98}" type="presParOf" srcId="{AB66F5E3-BD1E-4073-B5BF-098F273570BB}" destId="{A5F51639-F025-4950-B99B-2AD928A04712}" srcOrd="17" destOrd="0" presId="urn:microsoft.com/office/officeart/2005/8/layout/cycle8"/>
    <dgm:cxn modelId="{2B9E7FB5-4200-4526-B1F3-8A2594EBFB63}" type="presParOf" srcId="{AB66F5E3-BD1E-4073-B5BF-098F273570BB}" destId="{DD2F4F73-204E-40B6-98AF-8BFD133BD750}" srcOrd="18" destOrd="0" presId="urn:microsoft.com/office/officeart/2005/8/layout/cycle8"/>
    <dgm:cxn modelId="{576F1CA7-B840-44E1-9E40-3A8503DEBD35}" type="presParOf" srcId="{AB66F5E3-BD1E-4073-B5BF-098F273570BB}" destId="{565B5636-0340-43A5-89E7-A9B49A0F11EC}" srcOrd="19" destOrd="0" presId="urn:microsoft.com/office/officeart/2005/8/layout/cycle8"/>
    <dgm:cxn modelId="{2A63D9EC-F749-40AD-A610-FFBB47B823DE}" type="presParOf" srcId="{AB66F5E3-BD1E-4073-B5BF-098F273570BB}" destId="{C3EF8383-403A-4BC5-9F18-7B464BF1F68C}" srcOrd="20" destOrd="0" presId="urn:microsoft.com/office/officeart/2005/8/layout/cycle8"/>
    <dgm:cxn modelId="{4781A680-911D-42E2-AF82-8F40736C2FE3}" type="presParOf" srcId="{AB66F5E3-BD1E-4073-B5BF-098F273570BB}" destId="{A9A86D3D-4990-4131-9009-40AC39F4BE48}" srcOrd="21" destOrd="0" presId="urn:microsoft.com/office/officeart/2005/8/layout/cycle8"/>
    <dgm:cxn modelId="{78C80057-957C-4346-8AA1-79D1E2AA0C67}" type="presParOf" srcId="{AB66F5E3-BD1E-4073-B5BF-098F273570BB}" destId="{8D282692-C13B-4A47-8DCB-C7F41B947812}" srcOrd="22" destOrd="0" presId="urn:microsoft.com/office/officeart/2005/8/layout/cycle8"/>
    <dgm:cxn modelId="{D787B0E1-3397-4DCF-B73F-2C1E25928BCD}" type="presParOf" srcId="{AB66F5E3-BD1E-4073-B5BF-098F273570BB}" destId="{12DF9634-1313-42B1-9014-ED283F996D18}" srcOrd="23" destOrd="0" presId="urn:microsoft.com/office/officeart/2005/8/layout/cycle8"/>
    <dgm:cxn modelId="{D0C1C845-3FFA-4A92-A781-4253C51001DB}" type="presParOf" srcId="{AB66F5E3-BD1E-4073-B5BF-098F273570BB}" destId="{14EDE4F6-BB2B-4401-8FBC-A7977E3F1CFA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B2BBD4-6D47-4D9D-9754-7BA315388447}" type="doc">
      <dgm:prSet loTypeId="urn:microsoft.com/office/officeart/2005/8/layout/radial4" loCatId="relationship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352CFBF-37B2-4A75-962F-CB8A753A37CF}">
      <dgm:prSet phldrT="[Текст]"/>
      <dgm:spPr/>
      <dgm:t>
        <a:bodyPr/>
        <a:lstStyle/>
        <a:p>
          <a:r>
            <a:rPr lang="ru-RU" dirty="0" smtClean="0"/>
            <a:t>ловкость</a:t>
          </a:r>
          <a:endParaRPr lang="ru-RU" dirty="0"/>
        </a:p>
      </dgm:t>
    </dgm:pt>
    <dgm:pt modelId="{23242826-AA1F-4509-AAEC-C1D6779D875B}" type="parTrans" cxnId="{870E02A1-C3CD-4451-9191-B4C332CE482E}">
      <dgm:prSet/>
      <dgm:spPr/>
      <dgm:t>
        <a:bodyPr/>
        <a:lstStyle/>
        <a:p>
          <a:endParaRPr lang="ru-RU"/>
        </a:p>
      </dgm:t>
    </dgm:pt>
    <dgm:pt modelId="{44E84230-EDE4-4D1A-AB51-643641B1B37E}" type="sibTrans" cxnId="{870E02A1-C3CD-4451-9191-B4C332CE482E}">
      <dgm:prSet/>
      <dgm:spPr/>
      <dgm:t>
        <a:bodyPr/>
        <a:lstStyle/>
        <a:p>
          <a:endParaRPr lang="ru-RU"/>
        </a:p>
      </dgm:t>
    </dgm:pt>
    <dgm:pt modelId="{54AB621D-64D3-42DE-BD0F-15B13995249D}">
      <dgm:prSet phldrT="[Текст]"/>
      <dgm:spPr/>
      <dgm:t>
        <a:bodyPr/>
        <a:lstStyle/>
        <a:p>
          <a:r>
            <a:rPr lang="ru-RU" dirty="0" smtClean="0"/>
            <a:t>прыжковая</a:t>
          </a:r>
          <a:endParaRPr lang="ru-RU" dirty="0"/>
        </a:p>
      </dgm:t>
    </dgm:pt>
    <dgm:pt modelId="{5FBC29F2-A6FB-47C1-A29B-B66D2F13A874}" type="parTrans" cxnId="{A8ED9868-3CCC-425F-BCBD-0A48EADEB484}">
      <dgm:prSet/>
      <dgm:spPr/>
      <dgm:t>
        <a:bodyPr/>
        <a:lstStyle/>
        <a:p>
          <a:endParaRPr lang="ru-RU"/>
        </a:p>
      </dgm:t>
    </dgm:pt>
    <dgm:pt modelId="{0B0B8E3D-95EC-40D1-9A9B-237D61A32063}" type="sibTrans" cxnId="{A8ED9868-3CCC-425F-BCBD-0A48EADEB484}">
      <dgm:prSet/>
      <dgm:spPr/>
      <dgm:t>
        <a:bodyPr/>
        <a:lstStyle/>
        <a:p>
          <a:endParaRPr lang="ru-RU"/>
        </a:p>
      </dgm:t>
    </dgm:pt>
    <dgm:pt modelId="{B4E58539-D790-4EE5-94FE-BED479FA9D36}">
      <dgm:prSet phldrT="[Текст]"/>
      <dgm:spPr/>
      <dgm:t>
        <a:bodyPr/>
        <a:lstStyle/>
        <a:p>
          <a:r>
            <a:rPr lang="ru-RU" dirty="0" smtClean="0"/>
            <a:t>акробатическая</a:t>
          </a:r>
          <a:endParaRPr lang="ru-RU" dirty="0"/>
        </a:p>
      </dgm:t>
    </dgm:pt>
    <dgm:pt modelId="{51D25EBA-91FE-4B86-AFCA-D73D872D57CB}" type="parTrans" cxnId="{8AEA4EE8-9745-4D0F-ABCF-8BB8A85FB425}">
      <dgm:prSet/>
      <dgm:spPr/>
      <dgm:t>
        <a:bodyPr/>
        <a:lstStyle/>
        <a:p>
          <a:endParaRPr lang="ru-RU"/>
        </a:p>
      </dgm:t>
    </dgm:pt>
    <dgm:pt modelId="{B71C4748-F292-4C82-B689-1504893561B1}" type="sibTrans" cxnId="{8AEA4EE8-9745-4D0F-ABCF-8BB8A85FB425}">
      <dgm:prSet/>
      <dgm:spPr/>
      <dgm:t>
        <a:bodyPr/>
        <a:lstStyle/>
        <a:p>
          <a:endParaRPr lang="ru-RU"/>
        </a:p>
      </dgm:t>
    </dgm:pt>
    <dgm:pt modelId="{953AD011-F9FC-42FD-AB5E-63F8AE3A7CF7}">
      <dgm:prSet phldrT="[Текст]"/>
      <dgm:spPr/>
      <dgm:t>
        <a:bodyPr/>
        <a:lstStyle/>
        <a:p>
          <a:r>
            <a:rPr lang="ru-RU" dirty="0" smtClean="0"/>
            <a:t>специальная</a:t>
          </a:r>
          <a:endParaRPr lang="ru-RU" dirty="0"/>
        </a:p>
      </dgm:t>
    </dgm:pt>
    <dgm:pt modelId="{9EE04349-60C3-443D-9D73-ACED4041BE39}" type="parTrans" cxnId="{CAF71ED4-A536-49F3-9F71-F8EDDBB318BA}">
      <dgm:prSet/>
      <dgm:spPr/>
      <dgm:t>
        <a:bodyPr/>
        <a:lstStyle/>
        <a:p>
          <a:endParaRPr lang="ru-RU"/>
        </a:p>
      </dgm:t>
    </dgm:pt>
    <dgm:pt modelId="{CA56F484-98A6-446C-9A50-8CA4D50A67E6}" type="sibTrans" cxnId="{CAF71ED4-A536-49F3-9F71-F8EDDBB318BA}">
      <dgm:prSet/>
      <dgm:spPr/>
      <dgm:t>
        <a:bodyPr/>
        <a:lstStyle/>
        <a:p>
          <a:endParaRPr lang="ru-RU"/>
        </a:p>
      </dgm:t>
    </dgm:pt>
    <dgm:pt modelId="{D7E2AF6F-461E-4F36-8696-F3B2ED632A4F}">
      <dgm:prSet phldrT="[Текст]"/>
      <dgm:spPr/>
      <dgm:t>
        <a:bodyPr/>
        <a:lstStyle/>
        <a:p>
          <a:r>
            <a:rPr lang="ru-RU" dirty="0" smtClean="0"/>
            <a:t>скоростная</a:t>
          </a:r>
          <a:endParaRPr lang="ru-RU" dirty="0"/>
        </a:p>
      </dgm:t>
    </dgm:pt>
    <dgm:pt modelId="{272253D1-188A-47D9-BDED-16124D518467}" type="parTrans" cxnId="{184C49B7-362C-402C-810B-52508A0B4052}">
      <dgm:prSet/>
      <dgm:spPr/>
      <dgm:t>
        <a:bodyPr/>
        <a:lstStyle/>
        <a:p>
          <a:endParaRPr lang="ru-RU"/>
        </a:p>
      </dgm:t>
    </dgm:pt>
    <dgm:pt modelId="{8A82EBAC-3103-496D-B4FC-D71A38430FA6}" type="sibTrans" cxnId="{184C49B7-362C-402C-810B-52508A0B4052}">
      <dgm:prSet/>
      <dgm:spPr/>
      <dgm:t>
        <a:bodyPr/>
        <a:lstStyle/>
        <a:p>
          <a:endParaRPr lang="ru-RU"/>
        </a:p>
      </dgm:t>
    </dgm:pt>
    <dgm:pt modelId="{B503BFB8-5EB3-404B-859C-42EE15B19E50}" type="pres">
      <dgm:prSet presAssocID="{1BB2BBD4-6D47-4D9D-9754-7BA3153884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16C150-D63A-48E2-8292-0C1CC793602C}" type="pres">
      <dgm:prSet presAssocID="{3352CFBF-37B2-4A75-962F-CB8A753A37CF}" presName="centerShape" presStyleLbl="node0" presStyleIdx="0" presStyleCnt="1"/>
      <dgm:spPr/>
      <dgm:t>
        <a:bodyPr/>
        <a:lstStyle/>
        <a:p>
          <a:endParaRPr lang="ru-RU"/>
        </a:p>
      </dgm:t>
    </dgm:pt>
    <dgm:pt modelId="{FAC31110-5A37-4C91-9533-D1F9DB83DCEA}" type="pres">
      <dgm:prSet presAssocID="{5FBC29F2-A6FB-47C1-A29B-B66D2F13A874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CC684FA4-FD37-4E25-908F-61D3A0E69F23}" type="pres">
      <dgm:prSet presAssocID="{54AB621D-64D3-42DE-BD0F-15B13995249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1EB6B-FA50-4C7A-8DFB-2EA12304304D}" type="pres">
      <dgm:prSet presAssocID="{51D25EBA-91FE-4B86-AFCA-D73D872D57CB}" presName="parTrans" presStyleLbl="bgSibTrans2D1" presStyleIdx="1" presStyleCnt="4" custLinFactNeighborX="3716" custLinFactNeighborY="7182"/>
      <dgm:spPr/>
      <dgm:t>
        <a:bodyPr/>
        <a:lstStyle/>
        <a:p>
          <a:endParaRPr lang="ru-RU"/>
        </a:p>
      </dgm:t>
    </dgm:pt>
    <dgm:pt modelId="{CADB7332-8C80-4391-89F6-5B0D7AF89830}" type="pres">
      <dgm:prSet presAssocID="{B4E58539-D790-4EE5-94FE-BED479FA9D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4DDA7-33E2-4A34-9FF2-68E98DF69749}" type="pres">
      <dgm:prSet presAssocID="{272253D1-188A-47D9-BDED-16124D518467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3CE8679A-A5DC-4BDF-8F92-1EA45260C16F}" type="pres">
      <dgm:prSet presAssocID="{D7E2AF6F-461E-4F36-8696-F3B2ED632A4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C6F02-43F2-4A75-92E6-6B18C1DE9E92}" type="pres">
      <dgm:prSet presAssocID="{9EE04349-60C3-443D-9D73-ACED4041BE39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5816E80C-8673-4D6E-B287-2A60F797399D}" type="pres">
      <dgm:prSet presAssocID="{953AD011-F9FC-42FD-AB5E-63F8AE3A7CF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661326-3837-47A7-9800-118414B39A8C}" type="presOf" srcId="{D7E2AF6F-461E-4F36-8696-F3B2ED632A4F}" destId="{3CE8679A-A5DC-4BDF-8F92-1EA45260C16F}" srcOrd="0" destOrd="0" presId="urn:microsoft.com/office/officeart/2005/8/layout/radial4"/>
    <dgm:cxn modelId="{2871766D-D40E-4B64-9EAD-17A32D8E772D}" type="presOf" srcId="{B4E58539-D790-4EE5-94FE-BED479FA9D36}" destId="{CADB7332-8C80-4391-89F6-5B0D7AF89830}" srcOrd="0" destOrd="0" presId="urn:microsoft.com/office/officeart/2005/8/layout/radial4"/>
    <dgm:cxn modelId="{A8ED9868-3CCC-425F-BCBD-0A48EADEB484}" srcId="{3352CFBF-37B2-4A75-962F-CB8A753A37CF}" destId="{54AB621D-64D3-42DE-BD0F-15B13995249D}" srcOrd="0" destOrd="0" parTransId="{5FBC29F2-A6FB-47C1-A29B-B66D2F13A874}" sibTransId="{0B0B8E3D-95EC-40D1-9A9B-237D61A32063}"/>
    <dgm:cxn modelId="{8706CADD-283D-4171-B34C-89FED5945452}" type="presOf" srcId="{272253D1-188A-47D9-BDED-16124D518467}" destId="{B014DDA7-33E2-4A34-9FF2-68E98DF69749}" srcOrd="0" destOrd="0" presId="urn:microsoft.com/office/officeart/2005/8/layout/radial4"/>
    <dgm:cxn modelId="{F75B41F9-CA34-45D2-8B00-260473B28F84}" type="presOf" srcId="{3352CFBF-37B2-4A75-962F-CB8A753A37CF}" destId="{C816C150-D63A-48E2-8292-0C1CC793602C}" srcOrd="0" destOrd="0" presId="urn:microsoft.com/office/officeart/2005/8/layout/radial4"/>
    <dgm:cxn modelId="{4A242311-BA11-47E9-80B9-40770ABFBC59}" type="presOf" srcId="{1BB2BBD4-6D47-4D9D-9754-7BA315388447}" destId="{B503BFB8-5EB3-404B-859C-42EE15B19E50}" srcOrd="0" destOrd="0" presId="urn:microsoft.com/office/officeart/2005/8/layout/radial4"/>
    <dgm:cxn modelId="{184C49B7-362C-402C-810B-52508A0B4052}" srcId="{3352CFBF-37B2-4A75-962F-CB8A753A37CF}" destId="{D7E2AF6F-461E-4F36-8696-F3B2ED632A4F}" srcOrd="2" destOrd="0" parTransId="{272253D1-188A-47D9-BDED-16124D518467}" sibTransId="{8A82EBAC-3103-496D-B4FC-D71A38430FA6}"/>
    <dgm:cxn modelId="{364D7C88-1138-4515-A69B-094488302B59}" type="presOf" srcId="{953AD011-F9FC-42FD-AB5E-63F8AE3A7CF7}" destId="{5816E80C-8673-4D6E-B287-2A60F797399D}" srcOrd="0" destOrd="0" presId="urn:microsoft.com/office/officeart/2005/8/layout/radial4"/>
    <dgm:cxn modelId="{56EFE1CD-1EAC-4788-8CA2-97A479CFD94D}" type="presOf" srcId="{9EE04349-60C3-443D-9D73-ACED4041BE39}" destId="{861C6F02-43F2-4A75-92E6-6B18C1DE9E92}" srcOrd="0" destOrd="0" presId="urn:microsoft.com/office/officeart/2005/8/layout/radial4"/>
    <dgm:cxn modelId="{218537D9-0C05-4D09-A255-2EDCC85BC5A2}" type="presOf" srcId="{5FBC29F2-A6FB-47C1-A29B-B66D2F13A874}" destId="{FAC31110-5A37-4C91-9533-D1F9DB83DCEA}" srcOrd="0" destOrd="0" presId="urn:microsoft.com/office/officeart/2005/8/layout/radial4"/>
    <dgm:cxn modelId="{870E02A1-C3CD-4451-9191-B4C332CE482E}" srcId="{1BB2BBD4-6D47-4D9D-9754-7BA315388447}" destId="{3352CFBF-37B2-4A75-962F-CB8A753A37CF}" srcOrd="0" destOrd="0" parTransId="{23242826-AA1F-4509-AAEC-C1D6779D875B}" sibTransId="{44E84230-EDE4-4D1A-AB51-643641B1B37E}"/>
    <dgm:cxn modelId="{8BD9E7B7-A4FE-4A49-8029-E461318599BA}" type="presOf" srcId="{54AB621D-64D3-42DE-BD0F-15B13995249D}" destId="{CC684FA4-FD37-4E25-908F-61D3A0E69F23}" srcOrd="0" destOrd="0" presId="urn:microsoft.com/office/officeart/2005/8/layout/radial4"/>
    <dgm:cxn modelId="{8AEA4EE8-9745-4D0F-ABCF-8BB8A85FB425}" srcId="{3352CFBF-37B2-4A75-962F-CB8A753A37CF}" destId="{B4E58539-D790-4EE5-94FE-BED479FA9D36}" srcOrd="1" destOrd="0" parTransId="{51D25EBA-91FE-4B86-AFCA-D73D872D57CB}" sibTransId="{B71C4748-F292-4C82-B689-1504893561B1}"/>
    <dgm:cxn modelId="{CAF71ED4-A536-49F3-9F71-F8EDDBB318BA}" srcId="{3352CFBF-37B2-4A75-962F-CB8A753A37CF}" destId="{953AD011-F9FC-42FD-AB5E-63F8AE3A7CF7}" srcOrd="3" destOrd="0" parTransId="{9EE04349-60C3-443D-9D73-ACED4041BE39}" sibTransId="{CA56F484-98A6-446C-9A50-8CA4D50A67E6}"/>
    <dgm:cxn modelId="{457DECB3-045E-4964-B347-EC09494CB9D3}" type="presOf" srcId="{51D25EBA-91FE-4B86-AFCA-D73D872D57CB}" destId="{5771EB6B-FA50-4C7A-8DFB-2EA12304304D}" srcOrd="0" destOrd="0" presId="urn:microsoft.com/office/officeart/2005/8/layout/radial4"/>
    <dgm:cxn modelId="{2B8FC604-090B-498A-9B1C-595027D48F37}" type="presParOf" srcId="{B503BFB8-5EB3-404B-859C-42EE15B19E50}" destId="{C816C150-D63A-48E2-8292-0C1CC793602C}" srcOrd="0" destOrd="0" presId="urn:microsoft.com/office/officeart/2005/8/layout/radial4"/>
    <dgm:cxn modelId="{B9FA9FC4-4000-4898-B66C-C51A4791D12D}" type="presParOf" srcId="{B503BFB8-5EB3-404B-859C-42EE15B19E50}" destId="{FAC31110-5A37-4C91-9533-D1F9DB83DCEA}" srcOrd="1" destOrd="0" presId="urn:microsoft.com/office/officeart/2005/8/layout/radial4"/>
    <dgm:cxn modelId="{6D74CD32-FB07-47F5-8EE3-49FB8B7BBF01}" type="presParOf" srcId="{B503BFB8-5EB3-404B-859C-42EE15B19E50}" destId="{CC684FA4-FD37-4E25-908F-61D3A0E69F23}" srcOrd="2" destOrd="0" presId="urn:microsoft.com/office/officeart/2005/8/layout/radial4"/>
    <dgm:cxn modelId="{C6B13899-50BC-49FC-AFA6-CECAA5BE8167}" type="presParOf" srcId="{B503BFB8-5EB3-404B-859C-42EE15B19E50}" destId="{5771EB6B-FA50-4C7A-8DFB-2EA12304304D}" srcOrd="3" destOrd="0" presId="urn:microsoft.com/office/officeart/2005/8/layout/radial4"/>
    <dgm:cxn modelId="{3D7B8D4B-5F70-49AF-98DB-0CDF832405FE}" type="presParOf" srcId="{B503BFB8-5EB3-404B-859C-42EE15B19E50}" destId="{CADB7332-8C80-4391-89F6-5B0D7AF89830}" srcOrd="4" destOrd="0" presId="urn:microsoft.com/office/officeart/2005/8/layout/radial4"/>
    <dgm:cxn modelId="{4591059B-8FF5-4EDC-BFE5-A85D6DA0C574}" type="presParOf" srcId="{B503BFB8-5EB3-404B-859C-42EE15B19E50}" destId="{B014DDA7-33E2-4A34-9FF2-68E98DF69749}" srcOrd="5" destOrd="0" presId="urn:microsoft.com/office/officeart/2005/8/layout/radial4"/>
    <dgm:cxn modelId="{932C1045-0359-467E-901C-D949702543A8}" type="presParOf" srcId="{B503BFB8-5EB3-404B-859C-42EE15B19E50}" destId="{3CE8679A-A5DC-4BDF-8F92-1EA45260C16F}" srcOrd="6" destOrd="0" presId="urn:microsoft.com/office/officeart/2005/8/layout/radial4"/>
    <dgm:cxn modelId="{9BEBE260-6E3C-4AD3-AD3C-348485DE62A7}" type="presParOf" srcId="{B503BFB8-5EB3-404B-859C-42EE15B19E50}" destId="{861C6F02-43F2-4A75-92E6-6B18C1DE9E92}" srcOrd="7" destOrd="0" presId="urn:microsoft.com/office/officeart/2005/8/layout/radial4"/>
    <dgm:cxn modelId="{D2AB25C7-5302-43CD-BFBC-D4E834BBECC4}" type="presParOf" srcId="{B503BFB8-5EB3-404B-859C-42EE15B19E50}" destId="{5816E80C-8673-4D6E-B287-2A60F797399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72220E-B18A-414D-8BC3-DF7DE5032ED7}" type="doc">
      <dgm:prSet loTypeId="urn:microsoft.com/office/officeart/2005/8/layout/vList5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F7A1145-9A22-4BCB-86A8-186A36694DB4}">
      <dgm:prSet phldrT="[Текст]"/>
      <dgm:spPr/>
      <dgm:t>
        <a:bodyPr/>
        <a:lstStyle/>
        <a:p>
          <a:r>
            <a:rPr lang="ru-RU" dirty="0" smtClean="0"/>
            <a:t>Активная гибкость</a:t>
          </a:r>
          <a:endParaRPr lang="ru-RU" dirty="0"/>
        </a:p>
      </dgm:t>
    </dgm:pt>
    <dgm:pt modelId="{0EC4C5B6-5BD3-4AB6-9F42-9383CAE8894F}" type="parTrans" cxnId="{1E6EF242-E19D-4D76-AA85-E965B9FBAC64}">
      <dgm:prSet/>
      <dgm:spPr/>
      <dgm:t>
        <a:bodyPr/>
        <a:lstStyle/>
        <a:p>
          <a:endParaRPr lang="ru-RU"/>
        </a:p>
      </dgm:t>
    </dgm:pt>
    <dgm:pt modelId="{D5E2D41F-4163-447F-885F-FAE45B7436D7}" type="sibTrans" cxnId="{1E6EF242-E19D-4D76-AA85-E965B9FBAC64}">
      <dgm:prSet/>
      <dgm:spPr/>
      <dgm:t>
        <a:bodyPr/>
        <a:lstStyle/>
        <a:p>
          <a:endParaRPr lang="ru-RU"/>
        </a:p>
      </dgm:t>
    </dgm:pt>
    <dgm:pt modelId="{2A29BC6D-E7EC-4405-B975-2DCB709AE6F1}">
      <dgm:prSet phldrT="[Текст]"/>
      <dgm:spPr/>
      <dgm:t>
        <a:bodyPr/>
        <a:lstStyle/>
        <a:p>
          <a:r>
            <a:rPr lang="ru-RU" b="0" i="0" dirty="0" smtClean="0"/>
            <a:t>способность достигать больших амплитуд движения в каком-либо суставе за счет активности мышечных групп, проходящих через этот сустав.</a:t>
          </a:r>
          <a:endParaRPr lang="ru-RU" dirty="0"/>
        </a:p>
      </dgm:t>
    </dgm:pt>
    <dgm:pt modelId="{8B952640-1464-4388-B0C4-030BB737B2AB}" type="parTrans" cxnId="{89266DF5-3348-4724-B5B5-F31AB0E6E23C}">
      <dgm:prSet/>
      <dgm:spPr/>
      <dgm:t>
        <a:bodyPr/>
        <a:lstStyle/>
        <a:p>
          <a:endParaRPr lang="ru-RU"/>
        </a:p>
      </dgm:t>
    </dgm:pt>
    <dgm:pt modelId="{1AF5354E-7097-4E09-A554-02DD5E0F90A7}" type="sibTrans" cxnId="{89266DF5-3348-4724-B5B5-F31AB0E6E23C}">
      <dgm:prSet/>
      <dgm:spPr/>
      <dgm:t>
        <a:bodyPr/>
        <a:lstStyle/>
        <a:p>
          <a:endParaRPr lang="ru-RU"/>
        </a:p>
      </dgm:t>
    </dgm:pt>
    <dgm:pt modelId="{09198959-12D8-4D9F-938C-9DD7ACDDA269}">
      <dgm:prSet phldrT="[Текст]"/>
      <dgm:spPr/>
      <dgm:t>
        <a:bodyPr/>
        <a:lstStyle/>
        <a:p>
          <a:r>
            <a:rPr lang="ru-RU" dirty="0" smtClean="0"/>
            <a:t>Пассивная гибкость</a:t>
          </a:r>
          <a:endParaRPr lang="ru-RU" dirty="0"/>
        </a:p>
      </dgm:t>
    </dgm:pt>
    <dgm:pt modelId="{DD119919-7B4D-40AD-B39A-5CBFA3DB0F12}" type="parTrans" cxnId="{69CC03F0-7F32-4063-B24D-1EB19E9A0BE3}">
      <dgm:prSet/>
      <dgm:spPr/>
      <dgm:t>
        <a:bodyPr/>
        <a:lstStyle/>
        <a:p>
          <a:endParaRPr lang="ru-RU"/>
        </a:p>
      </dgm:t>
    </dgm:pt>
    <dgm:pt modelId="{E1E1A614-281E-415E-9A45-537A985C9171}" type="sibTrans" cxnId="{69CC03F0-7F32-4063-B24D-1EB19E9A0BE3}">
      <dgm:prSet/>
      <dgm:spPr/>
      <dgm:t>
        <a:bodyPr/>
        <a:lstStyle/>
        <a:p>
          <a:endParaRPr lang="ru-RU"/>
        </a:p>
      </dgm:t>
    </dgm:pt>
    <dgm:pt modelId="{3EE6E69A-568D-40BF-BE69-95867C51EE61}">
      <dgm:prSet phldrT="[Текст]"/>
      <dgm:spPr/>
      <dgm:t>
        <a:bodyPr/>
        <a:lstStyle/>
        <a:p>
          <a:r>
            <a:rPr lang="ru-RU" b="0" i="0" dirty="0" smtClean="0"/>
            <a:t>способность выполнять движения под воздействием внешних растягивающих сил: усилий партнера, внешнего отягощения и т. п. Пассивная гибкость определяется наивысшей амплитудой, т. е. она больше чем активная.</a:t>
          </a:r>
          <a:endParaRPr lang="ru-RU" dirty="0"/>
        </a:p>
      </dgm:t>
    </dgm:pt>
    <dgm:pt modelId="{98857AB4-1A46-4F58-8762-209D7E5D5F3B}" type="parTrans" cxnId="{782B00E7-101A-46E5-AE98-0C85121D273C}">
      <dgm:prSet/>
      <dgm:spPr/>
      <dgm:t>
        <a:bodyPr/>
        <a:lstStyle/>
        <a:p>
          <a:endParaRPr lang="ru-RU"/>
        </a:p>
      </dgm:t>
    </dgm:pt>
    <dgm:pt modelId="{16B27EEB-01C3-45E5-A8DF-8F428B09E38D}" type="sibTrans" cxnId="{782B00E7-101A-46E5-AE98-0C85121D273C}">
      <dgm:prSet/>
      <dgm:spPr/>
      <dgm:t>
        <a:bodyPr/>
        <a:lstStyle/>
        <a:p>
          <a:endParaRPr lang="ru-RU"/>
        </a:p>
      </dgm:t>
    </dgm:pt>
    <dgm:pt modelId="{0C85A62E-FC16-4535-9D1F-37E3B73C9EA6}" type="pres">
      <dgm:prSet presAssocID="{4372220E-B18A-414D-8BC3-DF7DE5032E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7440A6-21E3-4F42-ACE1-1A2A3571ED8E}" type="pres">
      <dgm:prSet presAssocID="{7F7A1145-9A22-4BCB-86A8-186A36694DB4}" presName="linNode" presStyleCnt="0"/>
      <dgm:spPr/>
    </dgm:pt>
    <dgm:pt modelId="{DCD6A41C-86BB-4715-A88B-07C6B63C848D}" type="pres">
      <dgm:prSet presAssocID="{7F7A1145-9A22-4BCB-86A8-186A36694DB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D388B-525D-40FC-8C1C-7AAC24747D0F}" type="pres">
      <dgm:prSet presAssocID="{7F7A1145-9A22-4BCB-86A8-186A36694DB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6D1D9-B5D9-42E9-8E3C-2B5F52F09518}" type="pres">
      <dgm:prSet presAssocID="{D5E2D41F-4163-447F-885F-FAE45B7436D7}" presName="sp" presStyleCnt="0"/>
      <dgm:spPr/>
    </dgm:pt>
    <dgm:pt modelId="{0BABE6D3-C354-4253-8DF2-3A9638042393}" type="pres">
      <dgm:prSet presAssocID="{09198959-12D8-4D9F-938C-9DD7ACDDA269}" presName="linNode" presStyleCnt="0"/>
      <dgm:spPr/>
    </dgm:pt>
    <dgm:pt modelId="{6C305921-FE0F-4649-92FC-AF195811A29C}" type="pres">
      <dgm:prSet presAssocID="{09198959-12D8-4D9F-938C-9DD7ACDDA26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7D1DB-74C0-4DD7-8A97-690CB7D3D2FA}" type="pres">
      <dgm:prSet presAssocID="{09198959-12D8-4D9F-938C-9DD7ACDDA269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C759DE-D5E8-4A44-A263-4CFC292B4E75}" type="presOf" srcId="{7F7A1145-9A22-4BCB-86A8-186A36694DB4}" destId="{DCD6A41C-86BB-4715-A88B-07C6B63C848D}" srcOrd="0" destOrd="0" presId="urn:microsoft.com/office/officeart/2005/8/layout/vList5"/>
    <dgm:cxn modelId="{5F3526C3-E88C-4F21-B515-C40C5867FCF4}" type="presOf" srcId="{2A29BC6D-E7EC-4405-B975-2DCB709AE6F1}" destId="{8D3D388B-525D-40FC-8C1C-7AAC24747D0F}" srcOrd="0" destOrd="0" presId="urn:microsoft.com/office/officeart/2005/8/layout/vList5"/>
    <dgm:cxn modelId="{782B00E7-101A-46E5-AE98-0C85121D273C}" srcId="{09198959-12D8-4D9F-938C-9DD7ACDDA269}" destId="{3EE6E69A-568D-40BF-BE69-95867C51EE61}" srcOrd="0" destOrd="0" parTransId="{98857AB4-1A46-4F58-8762-209D7E5D5F3B}" sibTransId="{16B27EEB-01C3-45E5-A8DF-8F428B09E38D}"/>
    <dgm:cxn modelId="{1F7AC11E-CF6B-4F8B-968C-55E00078C22F}" type="presOf" srcId="{3EE6E69A-568D-40BF-BE69-95867C51EE61}" destId="{1347D1DB-74C0-4DD7-8A97-690CB7D3D2FA}" srcOrd="0" destOrd="0" presId="urn:microsoft.com/office/officeart/2005/8/layout/vList5"/>
    <dgm:cxn modelId="{53DF7010-DF94-4970-822A-8E44589D0EED}" type="presOf" srcId="{09198959-12D8-4D9F-938C-9DD7ACDDA269}" destId="{6C305921-FE0F-4649-92FC-AF195811A29C}" srcOrd="0" destOrd="0" presId="urn:microsoft.com/office/officeart/2005/8/layout/vList5"/>
    <dgm:cxn modelId="{5D758636-D2A0-498B-9C4F-BD3F0401594D}" type="presOf" srcId="{4372220E-B18A-414D-8BC3-DF7DE5032ED7}" destId="{0C85A62E-FC16-4535-9D1F-37E3B73C9EA6}" srcOrd="0" destOrd="0" presId="urn:microsoft.com/office/officeart/2005/8/layout/vList5"/>
    <dgm:cxn modelId="{89266DF5-3348-4724-B5B5-F31AB0E6E23C}" srcId="{7F7A1145-9A22-4BCB-86A8-186A36694DB4}" destId="{2A29BC6D-E7EC-4405-B975-2DCB709AE6F1}" srcOrd="0" destOrd="0" parTransId="{8B952640-1464-4388-B0C4-030BB737B2AB}" sibTransId="{1AF5354E-7097-4E09-A554-02DD5E0F90A7}"/>
    <dgm:cxn modelId="{69CC03F0-7F32-4063-B24D-1EB19E9A0BE3}" srcId="{4372220E-B18A-414D-8BC3-DF7DE5032ED7}" destId="{09198959-12D8-4D9F-938C-9DD7ACDDA269}" srcOrd="1" destOrd="0" parTransId="{DD119919-7B4D-40AD-B39A-5CBFA3DB0F12}" sibTransId="{E1E1A614-281E-415E-9A45-537A985C9171}"/>
    <dgm:cxn modelId="{1E6EF242-E19D-4D76-AA85-E965B9FBAC64}" srcId="{4372220E-B18A-414D-8BC3-DF7DE5032ED7}" destId="{7F7A1145-9A22-4BCB-86A8-186A36694DB4}" srcOrd="0" destOrd="0" parTransId="{0EC4C5B6-5BD3-4AB6-9F42-9383CAE8894F}" sibTransId="{D5E2D41F-4163-447F-885F-FAE45B7436D7}"/>
    <dgm:cxn modelId="{8CBFC39D-28C4-476E-B290-AE3DBA13CC2B}" type="presParOf" srcId="{0C85A62E-FC16-4535-9D1F-37E3B73C9EA6}" destId="{7F7440A6-21E3-4F42-ACE1-1A2A3571ED8E}" srcOrd="0" destOrd="0" presId="urn:microsoft.com/office/officeart/2005/8/layout/vList5"/>
    <dgm:cxn modelId="{9710FD80-9E2C-468C-8A80-5C4044BB70A5}" type="presParOf" srcId="{7F7440A6-21E3-4F42-ACE1-1A2A3571ED8E}" destId="{DCD6A41C-86BB-4715-A88B-07C6B63C848D}" srcOrd="0" destOrd="0" presId="urn:microsoft.com/office/officeart/2005/8/layout/vList5"/>
    <dgm:cxn modelId="{0F469C35-6F97-4BCB-83AB-2CC0B5B9FE77}" type="presParOf" srcId="{7F7440A6-21E3-4F42-ACE1-1A2A3571ED8E}" destId="{8D3D388B-525D-40FC-8C1C-7AAC24747D0F}" srcOrd="1" destOrd="0" presId="urn:microsoft.com/office/officeart/2005/8/layout/vList5"/>
    <dgm:cxn modelId="{FFF8BD4D-25E8-4A77-8C5C-BADDFE4F6739}" type="presParOf" srcId="{0C85A62E-FC16-4535-9D1F-37E3B73C9EA6}" destId="{F0D6D1D9-B5D9-42E9-8E3C-2B5F52F09518}" srcOrd="1" destOrd="0" presId="urn:microsoft.com/office/officeart/2005/8/layout/vList5"/>
    <dgm:cxn modelId="{EA6B64EA-7854-4285-A708-56C39A52BFDA}" type="presParOf" srcId="{0C85A62E-FC16-4535-9D1F-37E3B73C9EA6}" destId="{0BABE6D3-C354-4253-8DF2-3A9638042393}" srcOrd="2" destOrd="0" presId="urn:microsoft.com/office/officeart/2005/8/layout/vList5"/>
    <dgm:cxn modelId="{175E2B95-F9FF-4434-9EBB-7519CFDE0BCA}" type="presParOf" srcId="{0BABE6D3-C354-4253-8DF2-3A9638042393}" destId="{6C305921-FE0F-4649-92FC-AF195811A29C}" srcOrd="0" destOrd="0" presId="urn:microsoft.com/office/officeart/2005/8/layout/vList5"/>
    <dgm:cxn modelId="{17EE48B1-4757-4755-8842-B287B527F601}" type="presParOf" srcId="{0BABE6D3-C354-4253-8DF2-3A9638042393}" destId="{1347D1DB-74C0-4DD7-8A97-690CB7D3D2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A5D912-521E-40C9-A164-B1F41E3EAF1F}" type="doc">
      <dgm:prSet loTypeId="urn:microsoft.com/office/officeart/2005/8/layout/vProcess5" loCatId="process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29FCF508-E07E-484F-8B81-C52132839542}">
      <dgm:prSet phldrT="[Текст]"/>
      <dgm:spPr/>
      <dgm:t>
        <a:bodyPr/>
        <a:lstStyle/>
        <a:p>
          <a:r>
            <a:rPr lang="ru-RU" dirty="0" smtClean="0"/>
            <a:t>Существует три основные формы быстроты:</a:t>
          </a:r>
          <a:endParaRPr lang="ru-RU" dirty="0"/>
        </a:p>
      </dgm:t>
    </dgm:pt>
    <dgm:pt modelId="{F63D8270-EACF-4678-86F0-31E4B33EF57E}" type="parTrans" cxnId="{A860A191-63FA-432E-8377-15FA89FFF493}">
      <dgm:prSet/>
      <dgm:spPr/>
      <dgm:t>
        <a:bodyPr/>
        <a:lstStyle/>
        <a:p>
          <a:endParaRPr lang="ru-RU"/>
        </a:p>
      </dgm:t>
    </dgm:pt>
    <dgm:pt modelId="{427F515B-18ED-4030-B230-2751E13D05D3}" type="sibTrans" cxnId="{A860A191-63FA-432E-8377-15FA89FFF493}">
      <dgm:prSet/>
      <dgm:spPr/>
      <dgm:t>
        <a:bodyPr/>
        <a:lstStyle/>
        <a:p>
          <a:endParaRPr lang="ru-RU"/>
        </a:p>
      </dgm:t>
    </dgm:pt>
    <dgm:pt modelId="{4B765BF1-B220-498D-89CB-D30EEEFFA444}">
      <dgm:prSet phldrT="[Текст]"/>
      <dgm:spPr/>
      <dgm:t>
        <a:bodyPr/>
        <a:lstStyle/>
        <a:p>
          <a:r>
            <a:rPr lang="ru-RU" dirty="0" smtClean="0"/>
            <a:t>3) частота движения</a:t>
          </a:r>
          <a:endParaRPr lang="ru-RU" dirty="0"/>
        </a:p>
      </dgm:t>
    </dgm:pt>
    <dgm:pt modelId="{490EED6A-3A1A-49D5-8FD9-A2DB6E6252FE}" type="parTrans" cxnId="{03A93249-69B9-42CF-999C-ACE6F55F6EF5}">
      <dgm:prSet/>
      <dgm:spPr/>
      <dgm:t>
        <a:bodyPr/>
        <a:lstStyle/>
        <a:p>
          <a:endParaRPr lang="ru-RU"/>
        </a:p>
      </dgm:t>
    </dgm:pt>
    <dgm:pt modelId="{3635E197-AB4F-4194-B809-DD089A7B0802}" type="sibTrans" cxnId="{03A93249-69B9-42CF-999C-ACE6F55F6EF5}">
      <dgm:prSet/>
      <dgm:spPr/>
      <dgm:t>
        <a:bodyPr/>
        <a:lstStyle/>
        <a:p>
          <a:endParaRPr lang="ru-RU"/>
        </a:p>
      </dgm:t>
    </dgm:pt>
    <dgm:pt modelId="{A81FC90A-42CA-439D-A000-8696AFB28A5C}">
      <dgm:prSet/>
      <dgm:spPr/>
      <dgm:t>
        <a:bodyPr/>
        <a:lstStyle/>
        <a:p>
          <a:r>
            <a:rPr lang="ru-RU" b="0" i="0" dirty="0" smtClean="0"/>
            <a:t>1) латентное время двигательной реакции</a:t>
          </a:r>
          <a:endParaRPr lang="ru-RU" dirty="0"/>
        </a:p>
      </dgm:t>
    </dgm:pt>
    <dgm:pt modelId="{39827433-272A-46B4-ADFC-22D8D2A9FEE9}" type="parTrans" cxnId="{2524676B-77B6-4AC4-BDF9-C1D17F4DCA0B}">
      <dgm:prSet/>
      <dgm:spPr/>
      <dgm:t>
        <a:bodyPr/>
        <a:lstStyle/>
        <a:p>
          <a:endParaRPr lang="ru-RU"/>
        </a:p>
      </dgm:t>
    </dgm:pt>
    <dgm:pt modelId="{DBCB551D-4B7E-4CBA-8BA5-7C232C2B9BFF}" type="sibTrans" cxnId="{2524676B-77B6-4AC4-BDF9-C1D17F4DCA0B}">
      <dgm:prSet/>
      <dgm:spPr/>
      <dgm:t>
        <a:bodyPr/>
        <a:lstStyle/>
        <a:p>
          <a:endParaRPr lang="ru-RU"/>
        </a:p>
      </dgm:t>
    </dgm:pt>
    <dgm:pt modelId="{D4FF64CC-8EA0-49C7-8E5E-FE4D876744C8}">
      <dgm:prSet/>
      <dgm:spPr/>
      <dgm:t>
        <a:bodyPr/>
        <a:lstStyle/>
        <a:p>
          <a:r>
            <a:rPr lang="ru-RU" b="0" i="0" dirty="0" smtClean="0"/>
            <a:t>2) скорость одиночного сокращения</a:t>
          </a:r>
          <a:endParaRPr lang="ru-RU" dirty="0"/>
        </a:p>
      </dgm:t>
    </dgm:pt>
    <dgm:pt modelId="{5C371E69-862A-4B3B-BACA-2BBFCA597AF1}" type="parTrans" cxnId="{7C712A4C-45D1-4241-BA58-F29307ABA7CA}">
      <dgm:prSet/>
      <dgm:spPr/>
      <dgm:t>
        <a:bodyPr/>
        <a:lstStyle/>
        <a:p>
          <a:endParaRPr lang="ru-RU"/>
        </a:p>
      </dgm:t>
    </dgm:pt>
    <dgm:pt modelId="{644BD4EF-D10F-4FB4-9621-6DDD13FB3E7F}" type="sibTrans" cxnId="{7C712A4C-45D1-4241-BA58-F29307ABA7CA}">
      <dgm:prSet/>
      <dgm:spPr/>
      <dgm:t>
        <a:bodyPr/>
        <a:lstStyle/>
        <a:p>
          <a:endParaRPr lang="ru-RU"/>
        </a:p>
      </dgm:t>
    </dgm:pt>
    <dgm:pt modelId="{A41FEAB5-6ADF-4198-A050-CAC37154BF75}" type="pres">
      <dgm:prSet presAssocID="{28A5D912-521E-40C9-A164-B1F41E3EAF1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19E6AF-9BB7-422B-8507-B9EABA226D87}" type="pres">
      <dgm:prSet presAssocID="{28A5D912-521E-40C9-A164-B1F41E3EAF1F}" presName="dummyMaxCanvas" presStyleCnt="0">
        <dgm:presLayoutVars/>
      </dgm:prSet>
      <dgm:spPr/>
    </dgm:pt>
    <dgm:pt modelId="{D436C16B-73A7-4439-9D7C-D949D92F518A}" type="pres">
      <dgm:prSet presAssocID="{28A5D912-521E-40C9-A164-B1F41E3EAF1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2C791-1643-4759-B01D-E0A5769AEB01}" type="pres">
      <dgm:prSet presAssocID="{28A5D912-521E-40C9-A164-B1F41E3EAF1F}" presName="FourNodes_2" presStyleLbl="node1" presStyleIdx="1" presStyleCnt="4" custLinFactNeighborX="-310" custLinFactNeighborY="-3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48CF6-0AB6-4BDC-ABF2-78F8A40F74CF}" type="pres">
      <dgm:prSet presAssocID="{28A5D912-521E-40C9-A164-B1F41E3EAF1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CE8A1-C87C-4840-BA47-561E0E147BBD}" type="pres">
      <dgm:prSet presAssocID="{28A5D912-521E-40C9-A164-B1F41E3EAF1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20E0C-BECF-40FF-BB1D-BFA5ED18426D}" type="pres">
      <dgm:prSet presAssocID="{28A5D912-521E-40C9-A164-B1F41E3EAF1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A3FE4-2CF0-45CC-9756-381F171673A6}" type="pres">
      <dgm:prSet presAssocID="{28A5D912-521E-40C9-A164-B1F41E3EAF1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C9AC8-E8F5-42C7-8C8C-E6983299736C}" type="pres">
      <dgm:prSet presAssocID="{28A5D912-521E-40C9-A164-B1F41E3EAF1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7720A-4F5F-49DE-9911-1FEAEC769138}" type="pres">
      <dgm:prSet presAssocID="{28A5D912-521E-40C9-A164-B1F41E3EAF1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A52D3-533B-41EA-8D7A-411D86AF2A59}" type="pres">
      <dgm:prSet presAssocID="{28A5D912-521E-40C9-A164-B1F41E3EAF1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1E002-A0DA-44E4-935C-74B17AA6C3B7}" type="pres">
      <dgm:prSet presAssocID="{28A5D912-521E-40C9-A164-B1F41E3EAF1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8D80D-15FE-455D-9146-18910F26C494}" type="pres">
      <dgm:prSet presAssocID="{28A5D912-521E-40C9-A164-B1F41E3EAF1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530E25-B26C-4471-9359-87924FE846BC}" type="presOf" srcId="{4B765BF1-B220-498D-89CB-D30EEEFFA444}" destId="{1E48D80D-15FE-455D-9146-18910F26C494}" srcOrd="1" destOrd="0" presId="urn:microsoft.com/office/officeart/2005/8/layout/vProcess5"/>
    <dgm:cxn modelId="{66193350-D739-4F63-A999-86C3214BD21D}" type="presOf" srcId="{644BD4EF-D10F-4FB4-9621-6DDD13FB3E7F}" destId="{F95C9AC8-E8F5-42C7-8C8C-E6983299736C}" srcOrd="0" destOrd="0" presId="urn:microsoft.com/office/officeart/2005/8/layout/vProcess5"/>
    <dgm:cxn modelId="{962F54FD-284D-4B09-B062-9EFC567A6293}" type="presOf" srcId="{427F515B-18ED-4030-B230-2751E13D05D3}" destId="{75C20E0C-BECF-40FF-BB1D-BFA5ED18426D}" srcOrd="0" destOrd="0" presId="urn:microsoft.com/office/officeart/2005/8/layout/vProcess5"/>
    <dgm:cxn modelId="{E57A9E7F-6D91-408B-A065-967D38084B4C}" type="presOf" srcId="{A81FC90A-42CA-439D-A000-8696AFB28A5C}" destId="{2C3A52D3-533B-41EA-8D7A-411D86AF2A59}" srcOrd="1" destOrd="0" presId="urn:microsoft.com/office/officeart/2005/8/layout/vProcess5"/>
    <dgm:cxn modelId="{CB9ADF31-7550-41B2-956A-1B8135CED527}" type="presOf" srcId="{29FCF508-E07E-484F-8B81-C52132839542}" destId="{D436C16B-73A7-4439-9D7C-D949D92F518A}" srcOrd="0" destOrd="0" presId="urn:microsoft.com/office/officeart/2005/8/layout/vProcess5"/>
    <dgm:cxn modelId="{69C8A635-23F8-4EF9-BFB9-B78026293D8B}" type="presOf" srcId="{D4FF64CC-8EA0-49C7-8E5E-FE4D876744C8}" destId="{32C1E002-A0DA-44E4-935C-74B17AA6C3B7}" srcOrd="1" destOrd="0" presId="urn:microsoft.com/office/officeart/2005/8/layout/vProcess5"/>
    <dgm:cxn modelId="{A860A191-63FA-432E-8377-15FA89FFF493}" srcId="{28A5D912-521E-40C9-A164-B1F41E3EAF1F}" destId="{29FCF508-E07E-484F-8B81-C52132839542}" srcOrd="0" destOrd="0" parTransId="{F63D8270-EACF-4678-86F0-31E4B33EF57E}" sibTransId="{427F515B-18ED-4030-B230-2751E13D05D3}"/>
    <dgm:cxn modelId="{478DC98B-C371-4402-88F0-949B05DE4085}" type="presOf" srcId="{A81FC90A-42CA-439D-A000-8696AFB28A5C}" destId="{CCE2C791-1643-4759-B01D-E0A5769AEB01}" srcOrd="0" destOrd="0" presId="urn:microsoft.com/office/officeart/2005/8/layout/vProcess5"/>
    <dgm:cxn modelId="{30C116E9-E7B2-4AB6-8A0F-4D88BC5C3198}" type="presOf" srcId="{28A5D912-521E-40C9-A164-B1F41E3EAF1F}" destId="{A41FEAB5-6ADF-4198-A050-CAC37154BF75}" srcOrd="0" destOrd="0" presId="urn:microsoft.com/office/officeart/2005/8/layout/vProcess5"/>
    <dgm:cxn modelId="{7C712A4C-45D1-4241-BA58-F29307ABA7CA}" srcId="{28A5D912-521E-40C9-A164-B1F41E3EAF1F}" destId="{D4FF64CC-8EA0-49C7-8E5E-FE4D876744C8}" srcOrd="2" destOrd="0" parTransId="{5C371E69-862A-4B3B-BACA-2BBFCA597AF1}" sibTransId="{644BD4EF-D10F-4FB4-9621-6DDD13FB3E7F}"/>
    <dgm:cxn modelId="{BBEECE9F-FDEE-4AAD-9504-98B67BFEB1BD}" type="presOf" srcId="{D4FF64CC-8EA0-49C7-8E5E-FE4D876744C8}" destId="{E0E48CF6-0AB6-4BDC-ABF2-78F8A40F74CF}" srcOrd="0" destOrd="0" presId="urn:microsoft.com/office/officeart/2005/8/layout/vProcess5"/>
    <dgm:cxn modelId="{2524676B-77B6-4AC4-BDF9-C1D17F4DCA0B}" srcId="{28A5D912-521E-40C9-A164-B1F41E3EAF1F}" destId="{A81FC90A-42CA-439D-A000-8696AFB28A5C}" srcOrd="1" destOrd="0" parTransId="{39827433-272A-46B4-ADFC-22D8D2A9FEE9}" sibTransId="{DBCB551D-4B7E-4CBA-8BA5-7C232C2B9BFF}"/>
    <dgm:cxn modelId="{42739E5E-CC1D-4019-9FE4-F480908031B7}" type="presOf" srcId="{4B765BF1-B220-498D-89CB-D30EEEFFA444}" destId="{B86CE8A1-C87C-4840-BA47-561E0E147BBD}" srcOrd="0" destOrd="0" presId="urn:microsoft.com/office/officeart/2005/8/layout/vProcess5"/>
    <dgm:cxn modelId="{03A93249-69B9-42CF-999C-ACE6F55F6EF5}" srcId="{28A5D912-521E-40C9-A164-B1F41E3EAF1F}" destId="{4B765BF1-B220-498D-89CB-D30EEEFFA444}" srcOrd="3" destOrd="0" parTransId="{490EED6A-3A1A-49D5-8FD9-A2DB6E6252FE}" sibTransId="{3635E197-AB4F-4194-B809-DD089A7B0802}"/>
    <dgm:cxn modelId="{3974C822-7F9B-48F2-B425-3B80AC6B9933}" type="presOf" srcId="{DBCB551D-4B7E-4CBA-8BA5-7C232C2B9BFF}" destId="{75DA3FE4-2CF0-45CC-9756-381F171673A6}" srcOrd="0" destOrd="0" presId="urn:microsoft.com/office/officeart/2005/8/layout/vProcess5"/>
    <dgm:cxn modelId="{593BBABB-A438-44F7-8EF3-57C766A15873}" type="presOf" srcId="{29FCF508-E07E-484F-8B81-C52132839542}" destId="{9147720A-4F5F-49DE-9911-1FEAEC769138}" srcOrd="1" destOrd="0" presId="urn:microsoft.com/office/officeart/2005/8/layout/vProcess5"/>
    <dgm:cxn modelId="{1B1C84DD-2D4E-4117-BEE6-6B175260EFD8}" type="presParOf" srcId="{A41FEAB5-6ADF-4198-A050-CAC37154BF75}" destId="{2019E6AF-9BB7-422B-8507-B9EABA226D87}" srcOrd="0" destOrd="0" presId="urn:microsoft.com/office/officeart/2005/8/layout/vProcess5"/>
    <dgm:cxn modelId="{94FABFD8-7EB5-43A7-B01C-66F7967969F0}" type="presParOf" srcId="{A41FEAB5-6ADF-4198-A050-CAC37154BF75}" destId="{D436C16B-73A7-4439-9D7C-D949D92F518A}" srcOrd="1" destOrd="0" presId="urn:microsoft.com/office/officeart/2005/8/layout/vProcess5"/>
    <dgm:cxn modelId="{2BCBFF19-F779-43D8-A3E8-88FF649A9A84}" type="presParOf" srcId="{A41FEAB5-6ADF-4198-A050-CAC37154BF75}" destId="{CCE2C791-1643-4759-B01D-E0A5769AEB01}" srcOrd="2" destOrd="0" presId="urn:microsoft.com/office/officeart/2005/8/layout/vProcess5"/>
    <dgm:cxn modelId="{348B0420-37A8-4263-9B2E-63F4E9179DBA}" type="presParOf" srcId="{A41FEAB5-6ADF-4198-A050-CAC37154BF75}" destId="{E0E48CF6-0AB6-4BDC-ABF2-78F8A40F74CF}" srcOrd="3" destOrd="0" presId="urn:microsoft.com/office/officeart/2005/8/layout/vProcess5"/>
    <dgm:cxn modelId="{70547716-1512-49F4-AAEA-2E98C6F5BFBA}" type="presParOf" srcId="{A41FEAB5-6ADF-4198-A050-CAC37154BF75}" destId="{B86CE8A1-C87C-4840-BA47-561E0E147BBD}" srcOrd="4" destOrd="0" presId="urn:microsoft.com/office/officeart/2005/8/layout/vProcess5"/>
    <dgm:cxn modelId="{0F558953-33D2-4AA0-A5A7-40D33C57F25E}" type="presParOf" srcId="{A41FEAB5-6ADF-4198-A050-CAC37154BF75}" destId="{75C20E0C-BECF-40FF-BB1D-BFA5ED18426D}" srcOrd="5" destOrd="0" presId="urn:microsoft.com/office/officeart/2005/8/layout/vProcess5"/>
    <dgm:cxn modelId="{4C7917DE-8FC1-4C4D-8D2E-A630F63F5ED5}" type="presParOf" srcId="{A41FEAB5-6ADF-4198-A050-CAC37154BF75}" destId="{75DA3FE4-2CF0-45CC-9756-381F171673A6}" srcOrd="6" destOrd="0" presId="urn:microsoft.com/office/officeart/2005/8/layout/vProcess5"/>
    <dgm:cxn modelId="{48848F7A-B2E5-4628-94E8-5A9A056E3503}" type="presParOf" srcId="{A41FEAB5-6ADF-4198-A050-CAC37154BF75}" destId="{F95C9AC8-E8F5-42C7-8C8C-E6983299736C}" srcOrd="7" destOrd="0" presId="urn:microsoft.com/office/officeart/2005/8/layout/vProcess5"/>
    <dgm:cxn modelId="{70B4C518-0C40-4619-A0E7-98B211204F7A}" type="presParOf" srcId="{A41FEAB5-6ADF-4198-A050-CAC37154BF75}" destId="{9147720A-4F5F-49DE-9911-1FEAEC769138}" srcOrd="8" destOrd="0" presId="urn:microsoft.com/office/officeart/2005/8/layout/vProcess5"/>
    <dgm:cxn modelId="{973D7D5D-9666-46A7-B80C-9EA973D50732}" type="presParOf" srcId="{A41FEAB5-6ADF-4198-A050-CAC37154BF75}" destId="{2C3A52D3-533B-41EA-8D7A-411D86AF2A59}" srcOrd="9" destOrd="0" presId="urn:microsoft.com/office/officeart/2005/8/layout/vProcess5"/>
    <dgm:cxn modelId="{F63AE3FC-A2D3-413C-9A6A-EFD072ACE946}" type="presParOf" srcId="{A41FEAB5-6ADF-4198-A050-CAC37154BF75}" destId="{32C1E002-A0DA-44E4-935C-74B17AA6C3B7}" srcOrd="10" destOrd="0" presId="urn:microsoft.com/office/officeart/2005/8/layout/vProcess5"/>
    <dgm:cxn modelId="{674CCFA2-70DF-4AB2-A5BB-CA1EC51D82B9}" type="presParOf" srcId="{A41FEAB5-6ADF-4198-A050-CAC37154BF75}" destId="{1E48D80D-15FE-455D-9146-18910F26C49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2B45E0-4F8A-477A-9173-5DAD63868E8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sunset" dir="t"/>
        </a:scene3d>
      </dgm:spPr>
      <dgm:t>
        <a:bodyPr/>
        <a:lstStyle/>
        <a:p>
          <a:endParaRPr lang="ru-RU"/>
        </a:p>
      </dgm:t>
    </dgm:pt>
    <dgm:pt modelId="{05FF196D-0C53-459E-BE76-7D7CED2837D0}">
      <dgm:prSet phldrT="[Текст]"/>
      <dgm:spPr>
        <a:sp3d extrusionH="76200" contourW="12700" prstMaterial="flat">
          <a:extrusionClr>
            <a:schemeClr val="accent6"/>
          </a:extrusionClr>
          <a:contourClr>
            <a:schemeClr val="accent6">
              <a:lumMod val="40000"/>
              <a:lumOff val="60000"/>
            </a:schemeClr>
          </a:contourClr>
        </a:sp3d>
      </dgm:spPr>
      <dgm:t>
        <a:bodyPr/>
        <a:lstStyle/>
        <a:p>
          <a:r>
            <a:rPr lang="ru-RU" dirty="0" smtClean="0"/>
            <a:t>Виды выносливости</a:t>
          </a:r>
          <a:endParaRPr lang="ru-RU" dirty="0"/>
        </a:p>
      </dgm:t>
    </dgm:pt>
    <dgm:pt modelId="{F1211002-6101-4522-97D0-142227F727F6}" type="parTrans" cxnId="{0E0EF3A1-79FC-409A-9512-C0A31F3CCAD4}">
      <dgm:prSet/>
      <dgm:spPr/>
      <dgm:t>
        <a:bodyPr/>
        <a:lstStyle/>
        <a:p>
          <a:endParaRPr lang="ru-RU"/>
        </a:p>
      </dgm:t>
    </dgm:pt>
    <dgm:pt modelId="{622BF3E3-1BC5-4504-9945-D2772CF1743A}" type="sibTrans" cxnId="{0E0EF3A1-79FC-409A-9512-C0A31F3CCAD4}">
      <dgm:prSet/>
      <dgm:spPr/>
      <dgm:t>
        <a:bodyPr/>
        <a:lstStyle/>
        <a:p>
          <a:endParaRPr lang="ru-RU"/>
        </a:p>
      </dgm:t>
    </dgm:pt>
    <dgm:pt modelId="{B546B1FB-9496-4A36-8EEB-3B94B288C3FD}">
      <dgm:prSet phldrT="[Текст]"/>
      <dgm:spPr>
        <a:sp3d extrusionH="76200" contourW="12700" prstMaterial="flat">
          <a:extrusionClr>
            <a:schemeClr val="accent6"/>
          </a:extrusionClr>
          <a:contourClr>
            <a:schemeClr val="accent6">
              <a:lumMod val="40000"/>
              <a:lumOff val="60000"/>
            </a:schemeClr>
          </a:contourClr>
        </a:sp3d>
      </dgm:spPr>
      <dgm:t>
        <a:bodyPr/>
        <a:lstStyle/>
        <a:p>
          <a:r>
            <a:rPr lang="ru-RU" dirty="0" smtClean="0"/>
            <a:t>Общая</a:t>
          </a:r>
          <a:endParaRPr lang="ru-RU" dirty="0"/>
        </a:p>
      </dgm:t>
    </dgm:pt>
    <dgm:pt modelId="{3E005F27-D682-42E1-85EE-BA6A982F33D4}" type="parTrans" cxnId="{3FD16231-A280-46E7-A73E-C385B3CB6C4F}">
      <dgm:prSet/>
      <dgm:spPr>
        <a:sp3d extrusionH="76200" contourW="12700" prstMaterial="flat">
          <a:extrusionClr>
            <a:schemeClr val="accent6"/>
          </a:extrusionClr>
          <a:contourClr>
            <a:schemeClr val="accent6">
              <a:lumMod val="40000"/>
              <a:lumOff val="60000"/>
            </a:schemeClr>
          </a:contourClr>
        </a:sp3d>
      </dgm:spPr>
      <dgm:t>
        <a:bodyPr/>
        <a:lstStyle/>
        <a:p>
          <a:endParaRPr lang="ru-RU"/>
        </a:p>
      </dgm:t>
    </dgm:pt>
    <dgm:pt modelId="{7BE2D831-1B5A-4722-AE24-8D9CD3F61194}" type="sibTrans" cxnId="{3FD16231-A280-46E7-A73E-C385B3CB6C4F}">
      <dgm:prSet/>
      <dgm:spPr/>
      <dgm:t>
        <a:bodyPr/>
        <a:lstStyle/>
        <a:p>
          <a:endParaRPr lang="ru-RU"/>
        </a:p>
      </dgm:t>
    </dgm:pt>
    <dgm:pt modelId="{F9D3E871-931A-4E64-9B0E-3565F6467CAB}">
      <dgm:prSet phldrT="[Текст]"/>
      <dgm:spPr>
        <a:sp3d extrusionH="76200" contourW="12700" prstMaterial="flat">
          <a:extrusionClr>
            <a:schemeClr val="accent6"/>
          </a:extrusionClr>
          <a:contourClr>
            <a:schemeClr val="accent6">
              <a:lumMod val="40000"/>
              <a:lumOff val="60000"/>
            </a:schemeClr>
          </a:contourClr>
        </a:sp3d>
      </dgm:spPr>
      <dgm:t>
        <a:bodyPr/>
        <a:lstStyle/>
        <a:p>
          <a:r>
            <a:rPr lang="ru-RU" b="0" i="0" dirty="0" smtClean="0"/>
            <a:t>это способность длительно выполнять работу умеренной мощности при глобальном функционировании </a:t>
          </a:r>
          <a:r>
            <a:rPr lang="ru-RU" b="0" i="0" smtClean="0"/>
            <a:t>мышечной системы.</a:t>
          </a:r>
          <a:endParaRPr lang="ru-RU" dirty="0"/>
        </a:p>
      </dgm:t>
    </dgm:pt>
    <dgm:pt modelId="{71580C55-7C46-403B-8CDE-F7A667EBBB6F}" type="parTrans" cxnId="{6DB0E5AF-BDDE-474E-9AC4-B4EB0332B1E4}">
      <dgm:prSet/>
      <dgm:spPr>
        <a:sp3d extrusionH="76200" contourW="12700" prstMaterial="flat">
          <a:extrusionClr>
            <a:schemeClr val="accent6"/>
          </a:extrusionClr>
          <a:contourClr>
            <a:schemeClr val="accent6">
              <a:lumMod val="40000"/>
              <a:lumOff val="60000"/>
            </a:schemeClr>
          </a:contourClr>
        </a:sp3d>
      </dgm:spPr>
      <dgm:t>
        <a:bodyPr/>
        <a:lstStyle/>
        <a:p>
          <a:endParaRPr lang="ru-RU"/>
        </a:p>
      </dgm:t>
    </dgm:pt>
    <dgm:pt modelId="{4C5A6DDA-A202-4D20-8F7B-A42B173A64B1}" type="sibTrans" cxnId="{6DB0E5AF-BDDE-474E-9AC4-B4EB0332B1E4}">
      <dgm:prSet/>
      <dgm:spPr/>
      <dgm:t>
        <a:bodyPr/>
        <a:lstStyle/>
        <a:p>
          <a:endParaRPr lang="ru-RU"/>
        </a:p>
      </dgm:t>
    </dgm:pt>
    <dgm:pt modelId="{89710B79-7315-4F85-9369-EBF0387EAC39}">
      <dgm:prSet phldrT="[Текст]"/>
      <dgm:spPr>
        <a:sp3d extrusionH="76200" contourW="12700" prstMaterial="flat">
          <a:extrusionClr>
            <a:schemeClr val="accent6"/>
          </a:extrusionClr>
          <a:contourClr>
            <a:schemeClr val="accent6">
              <a:lumMod val="40000"/>
              <a:lumOff val="60000"/>
            </a:schemeClr>
          </a:contourClr>
        </a:sp3d>
      </dgm:spPr>
      <dgm:t>
        <a:bodyPr/>
        <a:lstStyle/>
        <a:p>
          <a:r>
            <a:rPr lang="ru-RU" b="0" i="0" dirty="0" smtClean="0"/>
            <a:t>это выносливость по отношению к определенной двигательной деятельности.</a:t>
          </a:r>
          <a:endParaRPr lang="ru-RU" dirty="0"/>
        </a:p>
      </dgm:t>
    </dgm:pt>
    <dgm:pt modelId="{590B5F86-E67F-4857-B875-87F49DA89EFA}" type="parTrans" cxnId="{F55D4518-5EE5-45BC-A37F-98E58A9E196F}">
      <dgm:prSet/>
      <dgm:spPr>
        <a:sp3d extrusionH="76200" contourW="12700" prstMaterial="flat">
          <a:extrusionClr>
            <a:schemeClr val="accent6"/>
          </a:extrusionClr>
          <a:contourClr>
            <a:schemeClr val="accent6">
              <a:lumMod val="40000"/>
              <a:lumOff val="60000"/>
            </a:schemeClr>
          </a:contourClr>
        </a:sp3d>
      </dgm:spPr>
      <dgm:t>
        <a:bodyPr/>
        <a:lstStyle/>
        <a:p>
          <a:endParaRPr lang="ru-RU"/>
        </a:p>
      </dgm:t>
    </dgm:pt>
    <dgm:pt modelId="{86F507F7-1760-41DA-8B79-18ACE8F8BAC4}" type="sibTrans" cxnId="{F55D4518-5EE5-45BC-A37F-98E58A9E196F}">
      <dgm:prSet/>
      <dgm:spPr/>
      <dgm:t>
        <a:bodyPr/>
        <a:lstStyle/>
        <a:p>
          <a:endParaRPr lang="ru-RU"/>
        </a:p>
      </dgm:t>
    </dgm:pt>
    <dgm:pt modelId="{6AC3311F-1489-44A6-B551-E1A15C840FF1}">
      <dgm:prSet phldrT="[Текст]"/>
      <dgm:spPr>
        <a:sp3d extrusionH="76200" contourW="12700" prstMaterial="flat">
          <a:extrusionClr>
            <a:schemeClr val="accent6"/>
          </a:extrusionClr>
          <a:contourClr>
            <a:schemeClr val="accent6">
              <a:lumMod val="40000"/>
              <a:lumOff val="60000"/>
            </a:schemeClr>
          </a:contourClr>
        </a:sp3d>
      </dgm:spPr>
      <dgm:t>
        <a:bodyPr/>
        <a:lstStyle/>
        <a:p>
          <a:r>
            <a:rPr lang="ru-RU" dirty="0" smtClean="0"/>
            <a:t>Специальная</a:t>
          </a:r>
          <a:endParaRPr lang="ru-RU" dirty="0"/>
        </a:p>
      </dgm:t>
    </dgm:pt>
    <dgm:pt modelId="{C0D4CBA9-2A4B-4617-B078-3F55D9625133}" type="parTrans" cxnId="{EDA72DDB-17A2-4BBD-8FE2-8D553AB84EB3}">
      <dgm:prSet/>
      <dgm:spPr>
        <a:sp3d extrusionH="76200" contourW="12700" prstMaterial="flat">
          <a:extrusionClr>
            <a:schemeClr val="accent6"/>
          </a:extrusionClr>
          <a:contourClr>
            <a:schemeClr val="accent6">
              <a:lumMod val="40000"/>
              <a:lumOff val="60000"/>
            </a:schemeClr>
          </a:contourClr>
        </a:sp3d>
      </dgm:spPr>
      <dgm:t>
        <a:bodyPr/>
        <a:lstStyle/>
        <a:p>
          <a:endParaRPr lang="ru-RU"/>
        </a:p>
      </dgm:t>
    </dgm:pt>
    <dgm:pt modelId="{F3E8825E-EEC6-430B-8510-D1FE00AD6F57}" type="sibTrans" cxnId="{EDA72DDB-17A2-4BBD-8FE2-8D553AB84EB3}">
      <dgm:prSet/>
      <dgm:spPr/>
      <dgm:t>
        <a:bodyPr/>
        <a:lstStyle/>
        <a:p>
          <a:endParaRPr lang="ru-RU"/>
        </a:p>
      </dgm:t>
    </dgm:pt>
    <dgm:pt modelId="{34462CB3-F6CA-4D73-9DCA-AA05CADA8C21}" type="pres">
      <dgm:prSet presAssocID="{3A2B45E0-4F8A-477A-9173-5DAD63868E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E5D8C4-EA3A-425E-98EF-4289D5C27131}" type="pres">
      <dgm:prSet presAssocID="{05FF196D-0C53-459E-BE76-7D7CED2837D0}" presName="hierRoot1" presStyleCnt="0"/>
      <dgm:spPr>
        <a:sp3d extrusionH="76200" contourW="12700" prstMaterial="flat">
          <a:extrusionClr>
            <a:schemeClr val="accent6"/>
          </a:extrusionClr>
          <a:contourClr>
            <a:schemeClr val="accent6">
              <a:lumMod val="40000"/>
              <a:lumOff val="60000"/>
            </a:schemeClr>
          </a:contourClr>
        </a:sp3d>
      </dgm:spPr>
    </dgm:pt>
    <dgm:pt modelId="{487079C2-C782-47E6-B59D-376C4E8EDF44}" type="pres">
      <dgm:prSet presAssocID="{05FF196D-0C53-459E-BE76-7D7CED2837D0}" presName="composite" presStyleCnt="0"/>
      <dgm:spPr>
        <a:sp3d extrusionH="76200" contourW="12700" prstMaterial="flat">
          <a:extrusionClr>
            <a:schemeClr val="accent6"/>
          </a:extrusionClr>
          <a:contourClr>
            <a:schemeClr val="accent6">
              <a:lumMod val="40000"/>
              <a:lumOff val="60000"/>
            </a:schemeClr>
          </a:contourClr>
        </a:sp3d>
      </dgm:spPr>
    </dgm:pt>
    <dgm:pt modelId="{0502247F-20E8-4340-BC32-9C41AE77046F}" type="pres">
      <dgm:prSet presAssocID="{05FF196D-0C53-459E-BE76-7D7CED2837D0}" presName="background" presStyleLbl="node0" presStyleIdx="0" presStyleCnt="1"/>
      <dgm:spPr>
        <a:sp3d extrusionH="76200" contourW="12700" prstMaterial="flat">
          <a:extrusionClr>
            <a:schemeClr val="accent6"/>
          </a:extrusionClr>
          <a:contourClr>
            <a:schemeClr val="accent6">
              <a:lumMod val="40000"/>
              <a:lumOff val="60000"/>
            </a:schemeClr>
          </a:contourClr>
        </a:sp3d>
      </dgm:spPr>
    </dgm:pt>
    <dgm:pt modelId="{88E09570-57E6-4233-80A8-0A9A76399A04}" type="pres">
      <dgm:prSet presAssocID="{05FF196D-0C53-459E-BE76-7D7CED2837D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191357-D1D8-4EA9-A2CB-AE94BFFDC52D}" type="pres">
      <dgm:prSet presAssocID="{05FF196D-0C53-459E-BE76-7D7CED2837D0}" presName="hierChild2" presStyleCnt="0"/>
      <dgm:spPr>
        <a:sp3d extrusionH="76200" contourW="12700" prstMaterial="flat">
          <a:extrusionClr>
            <a:schemeClr val="accent6"/>
          </a:extrusionClr>
          <a:contourClr>
            <a:schemeClr val="accent6">
              <a:lumMod val="40000"/>
              <a:lumOff val="60000"/>
            </a:schemeClr>
          </a:contourClr>
        </a:sp3d>
      </dgm:spPr>
    </dgm:pt>
    <dgm:pt modelId="{0C03A230-F946-4A23-89B8-C34D5D6E334F}" type="pres">
      <dgm:prSet presAssocID="{3E005F27-D682-42E1-85EE-BA6A982F33D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984AF0D-DD16-4BF3-A671-3B493860D37B}" type="pres">
      <dgm:prSet presAssocID="{B546B1FB-9496-4A36-8EEB-3B94B288C3FD}" presName="hierRoot2" presStyleCnt="0"/>
      <dgm:spPr>
        <a:sp3d extrusionH="76200" contourW="12700" prstMaterial="flat">
          <a:extrusionClr>
            <a:schemeClr val="accent6"/>
          </a:extrusionClr>
          <a:contourClr>
            <a:schemeClr val="accent6">
              <a:lumMod val="40000"/>
              <a:lumOff val="60000"/>
            </a:schemeClr>
          </a:contourClr>
        </a:sp3d>
      </dgm:spPr>
    </dgm:pt>
    <dgm:pt modelId="{42206148-CA97-4D6B-9AE0-037155F4D4AE}" type="pres">
      <dgm:prSet presAssocID="{B546B1FB-9496-4A36-8EEB-3B94B288C3FD}" presName="composite2" presStyleCnt="0"/>
      <dgm:spPr>
        <a:sp3d extrusionH="76200" contourW="12700" prstMaterial="flat">
          <a:extrusionClr>
            <a:schemeClr val="accent6"/>
          </a:extrusionClr>
          <a:contourClr>
            <a:schemeClr val="accent6">
              <a:lumMod val="40000"/>
              <a:lumOff val="60000"/>
            </a:schemeClr>
          </a:contourClr>
        </a:sp3d>
      </dgm:spPr>
    </dgm:pt>
    <dgm:pt modelId="{D903D484-104B-43B2-9714-F2226BA9778D}" type="pres">
      <dgm:prSet presAssocID="{B546B1FB-9496-4A36-8EEB-3B94B288C3FD}" presName="background2" presStyleLbl="node2" presStyleIdx="0" presStyleCnt="2"/>
      <dgm:spPr>
        <a:sp3d extrusionH="76200" contourW="12700" prstMaterial="flat">
          <a:extrusionClr>
            <a:schemeClr val="accent6"/>
          </a:extrusionClr>
          <a:contourClr>
            <a:schemeClr val="accent6">
              <a:lumMod val="40000"/>
              <a:lumOff val="60000"/>
            </a:schemeClr>
          </a:contourClr>
        </a:sp3d>
      </dgm:spPr>
    </dgm:pt>
    <dgm:pt modelId="{DC6E92F2-C3F4-4971-A403-A86F24594A94}" type="pres">
      <dgm:prSet presAssocID="{B546B1FB-9496-4A36-8EEB-3B94B288C3F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54B9D9-5FDF-4E53-B4D6-39CE30FD3ABE}" type="pres">
      <dgm:prSet presAssocID="{B546B1FB-9496-4A36-8EEB-3B94B288C3FD}" presName="hierChild3" presStyleCnt="0"/>
      <dgm:spPr>
        <a:sp3d extrusionH="76200" contourW="12700" prstMaterial="flat">
          <a:extrusionClr>
            <a:schemeClr val="accent6"/>
          </a:extrusionClr>
          <a:contourClr>
            <a:schemeClr val="accent6">
              <a:lumMod val="40000"/>
              <a:lumOff val="60000"/>
            </a:schemeClr>
          </a:contourClr>
        </a:sp3d>
      </dgm:spPr>
    </dgm:pt>
    <dgm:pt modelId="{4060BF5D-6B7A-48BF-A9E3-3C3B3C356E5C}" type="pres">
      <dgm:prSet presAssocID="{71580C55-7C46-403B-8CDE-F7A667EBBB6F}" presName="Name17" presStyleLbl="parChTrans1D3" presStyleIdx="0" presStyleCnt="2"/>
      <dgm:spPr/>
      <dgm:t>
        <a:bodyPr/>
        <a:lstStyle/>
        <a:p>
          <a:endParaRPr lang="ru-RU"/>
        </a:p>
      </dgm:t>
    </dgm:pt>
    <dgm:pt modelId="{C38DC53E-C12E-44E6-9D08-C33335CB938F}" type="pres">
      <dgm:prSet presAssocID="{F9D3E871-931A-4E64-9B0E-3565F6467CAB}" presName="hierRoot3" presStyleCnt="0"/>
      <dgm:spPr>
        <a:sp3d extrusionH="76200" contourW="12700" prstMaterial="flat">
          <a:extrusionClr>
            <a:schemeClr val="accent6"/>
          </a:extrusionClr>
          <a:contourClr>
            <a:schemeClr val="accent6">
              <a:lumMod val="40000"/>
              <a:lumOff val="60000"/>
            </a:schemeClr>
          </a:contourClr>
        </a:sp3d>
      </dgm:spPr>
    </dgm:pt>
    <dgm:pt modelId="{417A2805-C409-470A-A3F0-6C0F8A1D93C8}" type="pres">
      <dgm:prSet presAssocID="{F9D3E871-931A-4E64-9B0E-3565F6467CAB}" presName="composite3" presStyleCnt="0"/>
      <dgm:spPr>
        <a:sp3d extrusionH="76200" contourW="12700" prstMaterial="flat">
          <a:extrusionClr>
            <a:schemeClr val="accent6"/>
          </a:extrusionClr>
          <a:contourClr>
            <a:schemeClr val="accent6">
              <a:lumMod val="40000"/>
              <a:lumOff val="60000"/>
            </a:schemeClr>
          </a:contourClr>
        </a:sp3d>
      </dgm:spPr>
    </dgm:pt>
    <dgm:pt modelId="{8EA724C0-87EB-4154-BC43-4855124E5527}" type="pres">
      <dgm:prSet presAssocID="{F9D3E871-931A-4E64-9B0E-3565F6467CAB}" presName="background3" presStyleLbl="node3" presStyleIdx="0" presStyleCnt="2"/>
      <dgm:spPr>
        <a:sp3d extrusionH="76200" contourW="12700" prstMaterial="flat">
          <a:extrusionClr>
            <a:schemeClr val="accent6"/>
          </a:extrusionClr>
          <a:contourClr>
            <a:schemeClr val="accent6">
              <a:lumMod val="40000"/>
              <a:lumOff val="60000"/>
            </a:schemeClr>
          </a:contourClr>
        </a:sp3d>
      </dgm:spPr>
    </dgm:pt>
    <dgm:pt modelId="{BF1D96ED-D234-447C-9E49-DB1B743CDD0F}" type="pres">
      <dgm:prSet presAssocID="{F9D3E871-931A-4E64-9B0E-3565F6467CAB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60F9C9-E54D-4DAC-92B5-2085DF721A49}" type="pres">
      <dgm:prSet presAssocID="{F9D3E871-931A-4E64-9B0E-3565F6467CAB}" presName="hierChild4" presStyleCnt="0"/>
      <dgm:spPr>
        <a:sp3d extrusionH="76200" contourW="12700" prstMaterial="flat">
          <a:extrusionClr>
            <a:schemeClr val="accent6"/>
          </a:extrusionClr>
          <a:contourClr>
            <a:schemeClr val="accent6">
              <a:lumMod val="40000"/>
              <a:lumOff val="60000"/>
            </a:schemeClr>
          </a:contourClr>
        </a:sp3d>
      </dgm:spPr>
    </dgm:pt>
    <dgm:pt modelId="{B6C24B99-FFFB-47EC-9AE2-486856EF578F}" type="pres">
      <dgm:prSet presAssocID="{C0D4CBA9-2A4B-4617-B078-3F55D962513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B4D0B53-A847-40EB-817B-4FB76EE90D27}" type="pres">
      <dgm:prSet presAssocID="{6AC3311F-1489-44A6-B551-E1A15C840FF1}" presName="hierRoot2" presStyleCnt="0"/>
      <dgm:spPr>
        <a:sp3d extrusionH="76200" contourW="12700" prstMaterial="flat">
          <a:extrusionClr>
            <a:schemeClr val="accent6"/>
          </a:extrusionClr>
          <a:contourClr>
            <a:schemeClr val="accent6">
              <a:lumMod val="40000"/>
              <a:lumOff val="60000"/>
            </a:schemeClr>
          </a:contourClr>
        </a:sp3d>
      </dgm:spPr>
    </dgm:pt>
    <dgm:pt modelId="{877554C9-4761-4FEC-A4DB-3F54504D7E5E}" type="pres">
      <dgm:prSet presAssocID="{6AC3311F-1489-44A6-B551-E1A15C840FF1}" presName="composite2" presStyleCnt="0"/>
      <dgm:spPr>
        <a:sp3d extrusionH="76200" contourW="12700" prstMaterial="flat">
          <a:extrusionClr>
            <a:schemeClr val="accent6"/>
          </a:extrusionClr>
          <a:contourClr>
            <a:schemeClr val="accent6">
              <a:lumMod val="40000"/>
              <a:lumOff val="60000"/>
            </a:schemeClr>
          </a:contourClr>
        </a:sp3d>
      </dgm:spPr>
    </dgm:pt>
    <dgm:pt modelId="{5BFEB69B-A5EA-40B3-93A2-1740559D507E}" type="pres">
      <dgm:prSet presAssocID="{6AC3311F-1489-44A6-B551-E1A15C840FF1}" presName="background2" presStyleLbl="node2" presStyleIdx="1" presStyleCnt="2"/>
      <dgm:spPr>
        <a:sp3d extrusionH="76200" contourW="12700" prstMaterial="flat">
          <a:extrusionClr>
            <a:schemeClr val="accent6"/>
          </a:extrusionClr>
          <a:contourClr>
            <a:schemeClr val="accent6">
              <a:lumMod val="40000"/>
              <a:lumOff val="60000"/>
            </a:schemeClr>
          </a:contourClr>
        </a:sp3d>
      </dgm:spPr>
    </dgm:pt>
    <dgm:pt modelId="{EB3CB401-2228-45F4-B5CB-1CC849BA664D}" type="pres">
      <dgm:prSet presAssocID="{6AC3311F-1489-44A6-B551-E1A15C840FF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599848-3508-4465-B42B-368912E85EFB}" type="pres">
      <dgm:prSet presAssocID="{6AC3311F-1489-44A6-B551-E1A15C840FF1}" presName="hierChild3" presStyleCnt="0"/>
      <dgm:spPr>
        <a:sp3d extrusionH="76200" contourW="12700" prstMaterial="flat">
          <a:extrusionClr>
            <a:schemeClr val="accent6"/>
          </a:extrusionClr>
          <a:contourClr>
            <a:schemeClr val="accent6">
              <a:lumMod val="40000"/>
              <a:lumOff val="60000"/>
            </a:schemeClr>
          </a:contourClr>
        </a:sp3d>
      </dgm:spPr>
    </dgm:pt>
    <dgm:pt modelId="{108714A3-AD1A-4179-A5E4-8336F4470D3A}" type="pres">
      <dgm:prSet presAssocID="{590B5F86-E67F-4857-B875-87F49DA89EFA}" presName="Name17" presStyleLbl="parChTrans1D3" presStyleIdx="1" presStyleCnt="2"/>
      <dgm:spPr/>
      <dgm:t>
        <a:bodyPr/>
        <a:lstStyle/>
        <a:p>
          <a:endParaRPr lang="ru-RU"/>
        </a:p>
      </dgm:t>
    </dgm:pt>
    <dgm:pt modelId="{65FC79B1-5782-4C6F-81E3-35384BA34E38}" type="pres">
      <dgm:prSet presAssocID="{89710B79-7315-4F85-9369-EBF0387EAC39}" presName="hierRoot3" presStyleCnt="0"/>
      <dgm:spPr>
        <a:sp3d extrusionH="76200" contourW="12700" prstMaterial="flat">
          <a:extrusionClr>
            <a:schemeClr val="accent6"/>
          </a:extrusionClr>
          <a:contourClr>
            <a:schemeClr val="accent6">
              <a:lumMod val="40000"/>
              <a:lumOff val="60000"/>
            </a:schemeClr>
          </a:contourClr>
        </a:sp3d>
      </dgm:spPr>
    </dgm:pt>
    <dgm:pt modelId="{0F2B0035-2AF5-432C-94DD-9E28F7F131A0}" type="pres">
      <dgm:prSet presAssocID="{89710B79-7315-4F85-9369-EBF0387EAC39}" presName="composite3" presStyleCnt="0"/>
      <dgm:spPr>
        <a:sp3d extrusionH="76200" contourW="12700" prstMaterial="flat">
          <a:extrusionClr>
            <a:schemeClr val="accent6"/>
          </a:extrusionClr>
          <a:contourClr>
            <a:schemeClr val="accent6">
              <a:lumMod val="40000"/>
              <a:lumOff val="60000"/>
            </a:schemeClr>
          </a:contourClr>
        </a:sp3d>
      </dgm:spPr>
    </dgm:pt>
    <dgm:pt modelId="{4B6E97E1-C683-43F0-BDD6-470FA19A3ABF}" type="pres">
      <dgm:prSet presAssocID="{89710B79-7315-4F85-9369-EBF0387EAC39}" presName="background3" presStyleLbl="node3" presStyleIdx="1" presStyleCnt="2"/>
      <dgm:spPr>
        <a:sp3d extrusionH="76200" contourW="12700" prstMaterial="flat">
          <a:extrusionClr>
            <a:schemeClr val="accent6"/>
          </a:extrusionClr>
          <a:contourClr>
            <a:schemeClr val="accent6">
              <a:lumMod val="40000"/>
              <a:lumOff val="60000"/>
            </a:schemeClr>
          </a:contourClr>
        </a:sp3d>
      </dgm:spPr>
    </dgm:pt>
    <dgm:pt modelId="{EBEFA2B8-53FA-42B8-93B9-FC8AC8382E60}" type="pres">
      <dgm:prSet presAssocID="{89710B79-7315-4F85-9369-EBF0387EAC39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3EE24D-29AC-4BD1-BD35-E98FEDCC1D02}" type="pres">
      <dgm:prSet presAssocID="{89710B79-7315-4F85-9369-EBF0387EAC39}" presName="hierChild4" presStyleCnt="0"/>
      <dgm:spPr>
        <a:sp3d extrusionH="76200" contourW="12700" prstMaterial="flat">
          <a:extrusionClr>
            <a:schemeClr val="accent6"/>
          </a:extrusionClr>
          <a:contourClr>
            <a:schemeClr val="accent6">
              <a:lumMod val="40000"/>
              <a:lumOff val="60000"/>
            </a:schemeClr>
          </a:contourClr>
        </a:sp3d>
      </dgm:spPr>
    </dgm:pt>
  </dgm:ptLst>
  <dgm:cxnLst>
    <dgm:cxn modelId="{EDA72DDB-17A2-4BBD-8FE2-8D553AB84EB3}" srcId="{05FF196D-0C53-459E-BE76-7D7CED2837D0}" destId="{6AC3311F-1489-44A6-B551-E1A15C840FF1}" srcOrd="1" destOrd="0" parTransId="{C0D4CBA9-2A4B-4617-B078-3F55D9625133}" sibTransId="{F3E8825E-EEC6-430B-8510-D1FE00AD6F57}"/>
    <dgm:cxn modelId="{848526BA-CD3C-44D5-BA41-BD1E8F7E3343}" type="presOf" srcId="{590B5F86-E67F-4857-B875-87F49DA89EFA}" destId="{108714A3-AD1A-4179-A5E4-8336F4470D3A}" srcOrd="0" destOrd="0" presId="urn:microsoft.com/office/officeart/2005/8/layout/hierarchy1"/>
    <dgm:cxn modelId="{F55D4518-5EE5-45BC-A37F-98E58A9E196F}" srcId="{6AC3311F-1489-44A6-B551-E1A15C840FF1}" destId="{89710B79-7315-4F85-9369-EBF0387EAC39}" srcOrd="0" destOrd="0" parTransId="{590B5F86-E67F-4857-B875-87F49DA89EFA}" sibTransId="{86F507F7-1760-41DA-8B79-18ACE8F8BAC4}"/>
    <dgm:cxn modelId="{3FD16231-A280-46E7-A73E-C385B3CB6C4F}" srcId="{05FF196D-0C53-459E-BE76-7D7CED2837D0}" destId="{B546B1FB-9496-4A36-8EEB-3B94B288C3FD}" srcOrd="0" destOrd="0" parTransId="{3E005F27-D682-42E1-85EE-BA6A982F33D4}" sibTransId="{7BE2D831-1B5A-4722-AE24-8D9CD3F61194}"/>
    <dgm:cxn modelId="{4F1E3908-B32D-405A-B214-F84A96E58491}" type="presOf" srcId="{6AC3311F-1489-44A6-B551-E1A15C840FF1}" destId="{EB3CB401-2228-45F4-B5CB-1CC849BA664D}" srcOrd="0" destOrd="0" presId="urn:microsoft.com/office/officeart/2005/8/layout/hierarchy1"/>
    <dgm:cxn modelId="{C8D8178F-A333-4236-B767-389FE505A7AE}" type="presOf" srcId="{89710B79-7315-4F85-9369-EBF0387EAC39}" destId="{EBEFA2B8-53FA-42B8-93B9-FC8AC8382E60}" srcOrd="0" destOrd="0" presId="urn:microsoft.com/office/officeart/2005/8/layout/hierarchy1"/>
    <dgm:cxn modelId="{0E0EF3A1-79FC-409A-9512-C0A31F3CCAD4}" srcId="{3A2B45E0-4F8A-477A-9173-5DAD63868E8C}" destId="{05FF196D-0C53-459E-BE76-7D7CED2837D0}" srcOrd="0" destOrd="0" parTransId="{F1211002-6101-4522-97D0-142227F727F6}" sibTransId="{622BF3E3-1BC5-4504-9945-D2772CF1743A}"/>
    <dgm:cxn modelId="{3E331DE8-E543-45F8-B545-9BC1BEBA94EA}" type="presOf" srcId="{71580C55-7C46-403B-8CDE-F7A667EBBB6F}" destId="{4060BF5D-6B7A-48BF-A9E3-3C3B3C356E5C}" srcOrd="0" destOrd="0" presId="urn:microsoft.com/office/officeart/2005/8/layout/hierarchy1"/>
    <dgm:cxn modelId="{6DB0E5AF-BDDE-474E-9AC4-B4EB0332B1E4}" srcId="{B546B1FB-9496-4A36-8EEB-3B94B288C3FD}" destId="{F9D3E871-931A-4E64-9B0E-3565F6467CAB}" srcOrd="0" destOrd="0" parTransId="{71580C55-7C46-403B-8CDE-F7A667EBBB6F}" sibTransId="{4C5A6DDA-A202-4D20-8F7B-A42B173A64B1}"/>
    <dgm:cxn modelId="{F035C168-938C-4CD4-A511-7FCB88E82A0B}" type="presOf" srcId="{3E005F27-D682-42E1-85EE-BA6A982F33D4}" destId="{0C03A230-F946-4A23-89B8-C34D5D6E334F}" srcOrd="0" destOrd="0" presId="urn:microsoft.com/office/officeart/2005/8/layout/hierarchy1"/>
    <dgm:cxn modelId="{BA58E4CF-7FEC-4E24-8FC3-1E22CA1B411F}" type="presOf" srcId="{C0D4CBA9-2A4B-4617-B078-3F55D9625133}" destId="{B6C24B99-FFFB-47EC-9AE2-486856EF578F}" srcOrd="0" destOrd="0" presId="urn:microsoft.com/office/officeart/2005/8/layout/hierarchy1"/>
    <dgm:cxn modelId="{CE66E263-77F0-42AB-B2A1-BDE7B10F5681}" type="presOf" srcId="{B546B1FB-9496-4A36-8EEB-3B94B288C3FD}" destId="{DC6E92F2-C3F4-4971-A403-A86F24594A94}" srcOrd="0" destOrd="0" presId="urn:microsoft.com/office/officeart/2005/8/layout/hierarchy1"/>
    <dgm:cxn modelId="{EE8CD7A7-2B99-4B34-BD52-F37D72DBCB8E}" type="presOf" srcId="{05FF196D-0C53-459E-BE76-7D7CED2837D0}" destId="{88E09570-57E6-4233-80A8-0A9A76399A04}" srcOrd="0" destOrd="0" presId="urn:microsoft.com/office/officeart/2005/8/layout/hierarchy1"/>
    <dgm:cxn modelId="{BD977985-EA10-4B0D-A862-61565C8F6F9F}" type="presOf" srcId="{F9D3E871-931A-4E64-9B0E-3565F6467CAB}" destId="{BF1D96ED-D234-447C-9E49-DB1B743CDD0F}" srcOrd="0" destOrd="0" presId="urn:microsoft.com/office/officeart/2005/8/layout/hierarchy1"/>
    <dgm:cxn modelId="{5840BDCD-5912-4731-9016-52DF0807DF6F}" type="presOf" srcId="{3A2B45E0-4F8A-477A-9173-5DAD63868E8C}" destId="{34462CB3-F6CA-4D73-9DCA-AA05CADA8C21}" srcOrd="0" destOrd="0" presId="urn:microsoft.com/office/officeart/2005/8/layout/hierarchy1"/>
    <dgm:cxn modelId="{517E0D97-F9CB-4FDF-926E-F18CEF7084AC}" type="presParOf" srcId="{34462CB3-F6CA-4D73-9DCA-AA05CADA8C21}" destId="{1CE5D8C4-EA3A-425E-98EF-4289D5C27131}" srcOrd="0" destOrd="0" presId="urn:microsoft.com/office/officeart/2005/8/layout/hierarchy1"/>
    <dgm:cxn modelId="{D2CCB661-F765-4F01-AA36-D0912819CC53}" type="presParOf" srcId="{1CE5D8C4-EA3A-425E-98EF-4289D5C27131}" destId="{487079C2-C782-47E6-B59D-376C4E8EDF44}" srcOrd="0" destOrd="0" presId="urn:microsoft.com/office/officeart/2005/8/layout/hierarchy1"/>
    <dgm:cxn modelId="{4B29F170-83AC-4B06-9580-C77D9581FFE7}" type="presParOf" srcId="{487079C2-C782-47E6-B59D-376C4E8EDF44}" destId="{0502247F-20E8-4340-BC32-9C41AE77046F}" srcOrd="0" destOrd="0" presId="urn:microsoft.com/office/officeart/2005/8/layout/hierarchy1"/>
    <dgm:cxn modelId="{7B2804B2-EB6B-4BF5-8375-C6FF7BA312E9}" type="presParOf" srcId="{487079C2-C782-47E6-B59D-376C4E8EDF44}" destId="{88E09570-57E6-4233-80A8-0A9A76399A04}" srcOrd="1" destOrd="0" presId="urn:microsoft.com/office/officeart/2005/8/layout/hierarchy1"/>
    <dgm:cxn modelId="{28A36D29-DDB0-4222-B244-9F15C63D0AB0}" type="presParOf" srcId="{1CE5D8C4-EA3A-425E-98EF-4289D5C27131}" destId="{53191357-D1D8-4EA9-A2CB-AE94BFFDC52D}" srcOrd="1" destOrd="0" presId="urn:microsoft.com/office/officeart/2005/8/layout/hierarchy1"/>
    <dgm:cxn modelId="{5CE4BE36-E0C6-4053-A223-495AD58C0F57}" type="presParOf" srcId="{53191357-D1D8-4EA9-A2CB-AE94BFFDC52D}" destId="{0C03A230-F946-4A23-89B8-C34D5D6E334F}" srcOrd="0" destOrd="0" presId="urn:microsoft.com/office/officeart/2005/8/layout/hierarchy1"/>
    <dgm:cxn modelId="{8F5FAC35-679C-45E0-B373-B3745D6D8AD8}" type="presParOf" srcId="{53191357-D1D8-4EA9-A2CB-AE94BFFDC52D}" destId="{2984AF0D-DD16-4BF3-A671-3B493860D37B}" srcOrd="1" destOrd="0" presId="urn:microsoft.com/office/officeart/2005/8/layout/hierarchy1"/>
    <dgm:cxn modelId="{513FD8C8-2EAB-4010-AA6E-BA104A80D806}" type="presParOf" srcId="{2984AF0D-DD16-4BF3-A671-3B493860D37B}" destId="{42206148-CA97-4D6B-9AE0-037155F4D4AE}" srcOrd="0" destOrd="0" presId="urn:microsoft.com/office/officeart/2005/8/layout/hierarchy1"/>
    <dgm:cxn modelId="{5B332EE4-1511-4280-80EB-26EC589DCDB8}" type="presParOf" srcId="{42206148-CA97-4D6B-9AE0-037155F4D4AE}" destId="{D903D484-104B-43B2-9714-F2226BA9778D}" srcOrd="0" destOrd="0" presId="urn:microsoft.com/office/officeart/2005/8/layout/hierarchy1"/>
    <dgm:cxn modelId="{21426C88-24FF-4E08-839A-7158647CF876}" type="presParOf" srcId="{42206148-CA97-4D6B-9AE0-037155F4D4AE}" destId="{DC6E92F2-C3F4-4971-A403-A86F24594A94}" srcOrd="1" destOrd="0" presId="urn:microsoft.com/office/officeart/2005/8/layout/hierarchy1"/>
    <dgm:cxn modelId="{9C162924-E477-4389-8038-FEF63BCE8AA3}" type="presParOf" srcId="{2984AF0D-DD16-4BF3-A671-3B493860D37B}" destId="{AC54B9D9-5FDF-4E53-B4D6-39CE30FD3ABE}" srcOrd="1" destOrd="0" presId="urn:microsoft.com/office/officeart/2005/8/layout/hierarchy1"/>
    <dgm:cxn modelId="{B841A04C-3D4F-488B-B7EA-DB9D518CD64C}" type="presParOf" srcId="{AC54B9D9-5FDF-4E53-B4D6-39CE30FD3ABE}" destId="{4060BF5D-6B7A-48BF-A9E3-3C3B3C356E5C}" srcOrd="0" destOrd="0" presId="urn:microsoft.com/office/officeart/2005/8/layout/hierarchy1"/>
    <dgm:cxn modelId="{90987BB6-CE99-4E7B-B0F8-A720B956F430}" type="presParOf" srcId="{AC54B9D9-5FDF-4E53-B4D6-39CE30FD3ABE}" destId="{C38DC53E-C12E-44E6-9D08-C33335CB938F}" srcOrd="1" destOrd="0" presId="urn:microsoft.com/office/officeart/2005/8/layout/hierarchy1"/>
    <dgm:cxn modelId="{4CAC610B-AA49-48BC-8DD5-37463EF821A9}" type="presParOf" srcId="{C38DC53E-C12E-44E6-9D08-C33335CB938F}" destId="{417A2805-C409-470A-A3F0-6C0F8A1D93C8}" srcOrd="0" destOrd="0" presId="urn:microsoft.com/office/officeart/2005/8/layout/hierarchy1"/>
    <dgm:cxn modelId="{8FCB52BC-4CF4-444E-B7FD-56C4C8FAB366}" type="presParOf" srcId="{417A2805-C409-470A-A3F0-6C0F8A1D93C8}" destId="{8EA724C0-87EB-4154-BC43-4855124E5527}" srcOrd="0" destOrd="0" presId="urn:microsoft.com/office/officeart/2005/8/layout/hierarchy1"/>
    <dgm:cxn modelId="{AA470530-B7BE-4C2A-8AC2-9EFE388D4361}" type="presParOf" srcId="{417A2805-C409-470A-A3F0-6C0F8A1D93C8}" destId="{BF1D96ED-D234-447C-9E49-DB1B743CDD0F}" srcOrd="1" destOrd="0" presId="urn:microsoft.com/office/officeart/2005/8/layout/hierarchy1"/>
    <dgm:cxn modelId="{7FAC7F73-53F5-4857-AC6F-A4D50AF74F6F}" type="presParOf" srcId="{C38DC53E-C12E-44E6-9D08-C33335CB938F}" destId="{FF60F9C9-E54D-4DAC-92B5-2085DF721A49}" srcOrd="1" destOrd="0" presId="urn:microsoft.com/office/officeart/2005/8/layout/hierarchy1"/>
    <dgm:cxn modelId="{9F7D4695-6BB9-4976-80EF-1FC40243ADEF}" type="presParOf" srcId="{53191357-D1D8-4EA9-A2CB-AE94BFFDC52D}" destId="{B6C24B99-FFFB-47EC-9AE2-486856EF578F}" srcOrd="2" destOrd="0" presId="urn:microsoft.com/office/officeart/2005/8/layout/hierarchy1"/>
    <dgm:cxn modelId="{9AA48327-B3EA-414C-A249-0355EC3A3198}" type="presParOf" srcId="{53191357-D1D8-4EA9-A2CB-AE94BFFDC52D}" destId="{AB4D0B53-A847-40EB-817B-4FB76EE90D27}" srcOrd="3" destOrd="0" presId="urn:microsoft.com/office/officeart/2005/8/layout/hierarchy1"/>
    <dgm:cxn modelId="{2BEF3D49-2CE4-4F26-B0D0-140CD0E0C2AF}" type="presParOf" srcId="{AB4D0B53-A847-40EB-817B-4FB76EE90D27}" destId="{877554C9-4761-4FEC-A4DB-3F54504D7E5E}" srcOrd="0" destOrd="0" presId="urn:microsoft.com/office/officeart/2005/8/layout/hierarchy1"/>
    <dgm:cxn modelId="{524CF322-FAE9-429F-9DAF-8ABF5E61A1F9}" type="presParOf" srcId="{877554C9-4761-4FEC-A4DB-3F54504D7E5E}" destId="{5BFEB69B-A5EA-40B3-93A2-1740559D507E}" srcOrd="0" destOrd="0" presId="urn:microsoft.com/office/officeart/2005/8/layout/hierarchy1"/>
    <dgm:cxn modelId="{F0B5D745-4680-415E-8514-283E1B2E3759}" type="presParOf" srcId="{877554C9-4761-4FEC-A4DB-3F54504D7E5E}" destId="{EB3CB401-2228-45F4-B5CB-1CC849BA664D}" srcOrd="1" destOrd="0" presId="urn:microsoft.com/office/officeart/2005/8/layout/hierarchy1"/>
    <dgm:cxn modelId="{FD22AA71-9B35-411B-829F-1B814113B8CC}" type="presParOf" srcId="{AB4D0B53-A847-40EB-817B-4FB76EE90D27}" destId="{A0599848-3508-4465-B42B-368912E85EFB}" srcOrd="1" destOrd="0" presId="urn:microsoft.com/office/officeart/2005/8/layout/hierarchy1"/>
    <dgm:cxn modelId="{73178AE2-276F-4AD5-898D-4218FC403185}" type="presParOf" srcId="{A0599848-3508-4465-B42B-368912E85EFB}" destId="{108714A3-AD1A-4179-A5E4-8336F4470D3A}" srcOrd="0" destOrd="0" presId="urn:microsoft.com/office/officeart/2005/8/layout/hierarchy1"/>
    <dgm:cxn modelId="{89EA6AB4-6085-4C6C-9770-788B90ACE080}" type="presParOf" srcId="{A0599848-3508-4465-B42B-368912E85EFB}" destId="{65FC79B1-5782-4C6F-81E3-35384BA34E38}" srcOrd="1" destOrd="0" presId="urn:microsoft.com/office/officeart/2005/8/layout/hierarchy1"/>
    <dgm:cxn modelId="{E6889CE7-5096-42A0-A033-462B978DE92A}" type="presParOf" srcId="{65FC79B1-5782-4C6F-81E3-35384BA34E38}" destId="{0F2B0035-2AF5-432C-94DD-9E28F7F131A0}" srcOrd="0" destOrd="0" presId="urn:microsoft.com/office/officeart/2005/8/layout/hierarchy1"/>
    <dgm:cxn modelId="{797E9EC4-A406-41BB-A429-1C14191FE613}" type="presParOf" srcId="{0F2B0035-2AF5-432C-94DD-9E28F7F131A0}" destId="{4B6E97E1-C683-43F0-BDD6-470FA19A3ABF}" srcOrd="0" destOrd="0" presId="urn:microsoft.com/office/officeart/2005/8/layout/hierarchy1"/>
    <dgm:cxn modelId="{35485C43-60E3-4C89-92DD-7D8D219526DD}" type="presParOf" srcId="{0F2B0035-2AF5-432C-94DD-9E28F7F131A0}" destId="{EBEFA2B8-53FA-42B8-93B9-FC8AC8382E60}" srcOrd="1" destOrd="0" presId="urn:microsoft.com/office/officeart/2005/8/layout/hierarchy1"/>
    <dgm:cxn modelId="{110CBAA0-56E7-4451-9654-3D1F66267727}" type="presParOf" srcId="{65FC79B1-5782-4C6F-81E3-35384BA34E38}" destId="{AD3EE24D-29AC-4BD1-BD35-E98FEDCC1D02}" srcOrd="1" destOrd="0" presId="urn:microsoft.com/office/officeart/2005/8/layout/hierarchy1"/>
  </dgm:cxnLst>
  <dgm:bg>
    <a:noFill/>
    <a:effectLst>
      <a:innerShdw blurRad="114300">
        <a:prstClr val="black"/>
      </a:innerShdw>
    </a:effectLst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0E55FC-6226-4154-9700-419E3C18446F}" type="doc">
      <dgm:prSet loTypeId="urn:microsoft.com/office/officeart/2005/8/layout/process1" loCatId="process" qsTypeId="urn:microsoft.com/office/officeart/2005/8/quickstyle/simple3" qsCatId="simple" csTypeId="urn:microsoft.com/office/officeart/2005/8/colors/colorful3" csCatId="colorful" phldr="1"/>
      <dgm:spPr/>
    </dgm:pt>
    <dgm:pt modelId="{DD5BBD73-76D0-46C8-A39E-0A04EE10EDDC}">
      <dgm:prSet phldrT="[Текст]"/>
      <dgm:spPr/>
      <dgm:t>
        <a:bodyPr/>
        <a:lstStyle/>
        <a:p>
          <a:r>
            <a:rPr lang="ru-RU" b="0" i="0" dirty="0" smtClean="0"/>
            <a:t>ознакомление с упражнением</a:t>
          </a:r>
          <a:endParaRPr lang="ru-RU" dirty="0"/>
        </a:p>
      </dgm:t>
    </dgm:pt>
    <dgm:pt modelId="{04BB3541-6413-4BB2-A33B-95C144976F46}" type="parTrans" cxnId="{87AEB8A7-8C08-40D4-BA3D-82662C7F5E5E}">
      <dgm:prSet/>
      <dgm:spPr/>
      <dgm:t>
        <a:bodyPr/>
        <a:lstStyle/>
        <a:p>
          <a:endParaRPr lang="ru-RU"/>
        </a:p>
      </dgm:t>
    </dgm:pt>
    <dgm:pt modelId="{BD291E35-043D-4A15-85C9-44FF48F1182F}" type="sibTrans" cxnId="{87AEB8A7-8C08-40D4-BA3D-82662C7F5E5E}">
      <dgm:prSet/>
      <dgm:spPr/>
      <dgm:t>
        <a:bodyPr/>
        <a:lstStyle/>
        <a:p>
          <a:endParaRPr lang="ru-RU"/>
        </a:p>
      </dgm:t>
    </dgm:pt>
    <dgm:pt modelId="{05E0E1E9-9C4B-46F3-99EE-561FDC50DFA4}">
      <dgm:prSet phldrT="[Текст]"/>
      <dgm:spPr/>
      <dgm:t>
        <a:bodyPr/>
        <a:lstStyle/>
        <a:p>
          <a:r>
            <a:rPr lang="ru-RU" b="0" i="0" dirty="0" smtClean="0"/>
            <a:t>разучивание его</a:t>
          </a:r>
          <a:endParaRPr lang="ru-RU" dirty="0"/>
        </a:p>
      </dgm:t>
    </dgm:pt>
    <dgm:pt modelId="{C8FCA390-46F5-4712-8CF4-47E13EA6AD3A}" type="parTrans" cxnId="{64A012F1-B636-4CD9-985F-20DD1345F76F}">
      <dgm:prSet/>
      <dgm:spPr/>
      <dgm:t>
        <a:bodyPr/>
        <a:lstStyle/>
        <a:p>
          <a:endParaRPr lang="ru-RU"/>
        </a:p>
      </dgm:t>
    </dgm:pt>
    <dgm:pt modelId="{D083111A-5D02-4053-9D2F-8F118B3FF216}" type="sibTrans" cxnId="{64A012F1-B636-4CD9-985F-20DD1345F76F}">
      <dgm:prSet/>
      <dgm:spPr/>
      <dgm:t>
        <a:bodyPr/>
        <a:lstStyle/>
        <a:p>
          <a:endParaRPr lang="ru-RU"/>
        </a:p>
      </dgm:t>
    </dgm:pt>
    <dgm:pt modelId="{A20F58F1-CE0E-4F20-BDC2-D179978F8C03}">
      <dgm:prSet phldrT="[Текст]"/>
      <dgm:spPr/>
      <dgm:t>
        <a:bodyPr/>
        <a:lstStyle/>
        <a:p>
          <a:r>
            <a:rPr lang="ru-RU" dirty="0" smtClean="0"/>
            <a:t>тренировка</a:t>
          </a:r>
          <a:endParaRPr lang="ru-RU" dirty="0"/>
        </a:p>
      </dgm:t>
    </dgm:pt>
    <dgm:pt modelId="{091AFEF6-D07F-4FE0-9989-05975ED502F7}" type="parTrans" cxnId="{CC921F06-7A56-47A5-90FF-80FD7367DBCB}">
      <dgm:prSet/>
      <dgm:spPr/>
      <dgm:t>
        <a:bodyPr/>
        <a:lstStyle/>
        <a:p>
          <a:endParaRPr lang="ru-RU"/>
        </a:p>
      </dgm:t>
    </dgm:pt>
    <dgm:pt modelId="{C7651904-DB65-40E5-8E01-D76F6E53EF62}" type="sibTrans" cxnId="{CC921F06-7A56-47A5-90FF-80FD7367DBCB}">
      <dgm:prSet/>
      <dgm:spPr/>
      <dgm:t>
        <a:bodyPr/>
        <a:lstStyle/>
        <a:p>
          <a:endParaRPr lang="ru-RU"/>
        </a:p>
      </dgm:t>
    </dgm:pt>
    <dgm:pt modelId="{0A7CA65D-C942-43E7-95FE-8DE7D088D232}" type="pres">
      <dgm:prSet presAssocID="{740E55FC-6226-4154-9700-419E3C18446F}" presName="Name0" presStyleCnt="0">
        <dgm:presLayoutVars>
          <dgm:dir/>
          <dgm:resizeHandles val="exact"/>
        </dgm:presLayoutVars>
      </dgm:prSet>
      <dgm:spPr/>
    </dgm:pt>
    <dgm:pt modelId="{F76F9C71-4C32-439B-9543-FA4235B28599}" type="pres">
      <dgm:prSet presAssocID="{DD5BBD73-76D0-46C8-A39E-0A04EE10EDD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B2002-2408-4125-AC56-FD2723F99832}" type="pres">
      <dgm:prSet presAssocID="{BD291E35-043D-4A15-85C9-44FF48F1182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46873B5-AD89-4DB9-930A-5D902DBF4252}" type="pres">
      <dgm:prSet presAssocID="{BD291E35-043D-4A15-85C9-44FF48F1182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7614397-A56F-4F55-AF5E-A039390E0941}" type="pres">
      <dgm:prSet presAssocID="{05E0E1E9-9C4B-46F3-99EE-561FDC50DF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1B106-24E0-4834-AC70-EAB521909538}" type="pres">
      <dgm:prSet presAssocID="{D083111A-5D02-4053-9D2F-8F118B3FF21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432C427-3915-4E05-BCED-25BEA03027DF}" type="pres">
      <dgm:prSet presAssocID="{D083111A-5D02-4053-9D2F-8F118B3FF21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7B4827B-0F11-4DC0-BEFD-3DE24B981C24}" type="pres">
      <dgm:prSet presAssocID="{A20F58F1-CE0E-4F20-BDC2-D179978F8C0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A012F1-B636-4CD9-985F-20DD1345F76F}" srcId="{740E55FC-6226-4154-9700-419E3C18446F}" destId="{05E0E1E9-9C4B-46F3-99EE-561FDC50DFA4}" srcOrd="1" destOrd="0" parTransId="{C8FCA390-46F5-4712-8CF4-47E13EA6AD3A}" sibTransId="{D083111A-5D02-4053-9D2F-8F118B3FF216}"/>
    <dgm:cxn modelId="{CB2C7DF8-41A5-4933-83CF-DE5640EF2C51}" type="presOf" srcId="{BD291E35-043D-4A15-85C9-44FF48F1182F}" destId="{B46873B5-AD89-4DB9-930A-5D902DBF4252}" srcOrd="1" destOrd="0" presId="urn:microsoft.com/office/officeart/2005/8/layout/process1"/>
    <dgm:cxn modelId="{CC921F06-7A56-47A5-90FF-80FD7367DBCB}" srcId="{740E55FC-6226-4154-9700-419E3C18446F}" destId="{A20F58F1-CE0E-4F20-BDC2-D179978F8C03}" srcOrd="2" destOrd="0" parTransId="{091AFEF6-D07F-4FE0-9989-05975ED502F7}" sibTransId="{C7651904-DB65-40E5-8E01-D76F6E53EF62}"/>
    <dgm:cxn modelId="{87AEB8A7-8C08-40D4-BA3D-82662C7F5E5E}" srcId="{740E55FC-6226-4154-9700-419E3C18446F}" destId="{DD5BBD73-76D0-46C8-A39E-0A04EE10EDDC}" srcOrd="0" destOrd="0" parTransId="{04BB3541-6413-4BB2-A33B-95C144976F46}" sibTransId="{BD291E35-043D-4A15-85C9-44FF48F1182F}"/>
    <dgm:cxn modelId="{D098B943-05BB-4B16-94F3-5302A6518AC2}" type="presOf" srcId="{D083111A-5D02-4053-9D2F-8F118B3FF216}" destId="{3C81B106-24E0-4834-AC70-EAB521909538}" srcOrd="0" destOrd="0" presId="urn:microsoft.com/office/officeart/2005/8/layout/process1"/>
    <dgm:cxn modelId="{A7494533-E327-48BC-B747-6E98BD94C02F}" type="presOf" srcId="{A20F58F1-CE0E-4F20-BDC2-D179978F8C03}" destId="{B7B4827B-0F11-4DC0-BEFD-3DE24B981C24}" srcOrd="0" destOrd="0" presId="urn:microsoft.com/office/officeart/2005/8/layout/process1"/>
    <dgm:cxn modelId="{AB72B896-ECAE-4D1D-A4BF-B1F8F972F0E0}" type="presOf" srcId="{BD291E35-043D-4A15-85C9-44FF48F1182F}" destId="{362B2002-2408-4125-AC56-FD2723F99832}" srcOrd="0" destOrd="0" presId="urn:microsoft.com/office/officeart/2005/8/layout/process1"/>
    <dgm:cxn modelId="{A0121A2E-0F76-4E76-BE82-E9E8D8A60009}" type="presOf" srcId="{DD5BBD73-76D0-46C8-A39E-0A04EE10EDDC}" destId="{F76F9C71-4C32-439B-9543-FA4235B28599}" srcOrd="0" destOrd="0" presId="urn:microsoft.com/office/officeart/2005/8/layout/process1"/>
    <dgm:cxn modelId="{27451BFE-E74D-42B3-8E6F-85FE82F34E77}" type="presOf" srcId="{740E55FC-6226-4154-9700-419E3C18446F}" destId="{0A7CA65D-C942-43E7-95FE-8DE7D088D232}" srcOrd="0" destOrd="0" presId="urn:microsoft.com/office/officeart/2005/8/layout/process1"/>
    <dgm:cxn modelId="{9CF9FC12-D857-4B26-92C4-2C8E509B39AA}" type="presOf" srcId="{D083111A-5D02-4053-9D2F-8F118B3FF216}" destId="{F432C427-3915-4E05-BCED-25BEA03027DF}" srcOrd="1" destOrd="0" presId="urn:microsoft.com/office/officeart/2005/8/layout/process1"/>
    <dgm:cxn modelId="{3D8EEF5F-E032-4C34-83D1-D825342F5CE0}" type="presOf" srcId="{05E0E1E9-9C4B-46F3-99EE-561FDC50DFA4}" destId="{A7614397-A56F-4F55-AF5E-A039390E0941}" srcOrd="0" destOrd="0" presId="urn:microsoft.com/office/officeart/2005/8/layout/process1"/>
    <dgm:cxn modelId="{2C38EBE2-5D5C-49A4-B5E5-1948884D039D}" type="presParOf" srcId="{0A7CA65D-C942-43E7-95FE-8DE7D088D232}" destId="{F76F9C71-4C32-439B-9543-FA4235B28599}" srcOrd="0" destOrd="0" presId="urn:microsoft.com/office/officeart/2005/8/layout/process1"/>
    <dgm:cxn modelId="{AE7F3170-F0C2-4445-A704-82A08E8CF6D1}" type="presParOf" srcId="{0A7CA65D-C942-43E7-95FE-8DE7D088D232}" destId="{362B2002-2408-4125-AC56-FD2723F99832}" srcOrd="1" destOrd="0" presId="urn:microsoft.com/office/officeart/2005/8/layout/process1"/>
    <dgm:cxn modelId="{D1B1BD08-4F73-4278-B510-49A8C6223E8C}" type="presParOf" srcId="{362B2002-2408-4125-AC56-FD2723F99832}" destId="{B46873B5-AD89-4DB9-930A-5D902DBF4252}" srcOrd="0" destOrd="0" presId="urn:microsoft.com/office/officeart/2005/8/layout/process1"/>
    <dgm:cxn modelId="{61AC94D3-392E-46E3-B651-CF635019E2B1}" type="presParOf" srcId="{0A7CA65D-C942-43E7-95FE-8DE7D088D232}" destId="{A7614397-A56F-4F55-AF5E-A039390E0941}" srcOrd="2" destOrd="0" presId="urn:microsoft.com/office/officeart/2005/8/layout/process1"/>
    <dgm:cxn modelId="{D6FC7ABB-5738-447F-B46F-BC93EB532A84}" type="presParOf" srcId="{0A7CA65D-C942-43E7-95FE-8DE7D088D232}" destId="{3C81B106-24E0-4834-AC70-EAB521909538}" srcOrd="3" destOrd="0" presId="urn:microsoft.com/office/officeart/2005/8/layout/process1"/>
    <dgm:cxn modelId="{EBA82206-1A9D-4A29-B6C0-79E0311C7D17}" type="presParOf" srcId="{3C81B106-24E0-4834-AC70-EAB521909538}" destId="{F432C427-3915-4E05-BCED-25BEA03027DF}" srcOrd="0" destOrd="0" presId="urn:microsoft.com/office/officeart/2005/8/layout/process1"/>
    <dgm:cxn modelId="{647FC3A8-DF8B-4FCF-97B9-0E786CB8E8FE}" type="presParOf" srcId="{0A7CA65D-C942-43E7-95FE-8DE7D088D232}" destId="{B7B4827B-0F11-4DC0-BEFD-3DE24B981C2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Гимнастика.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Физические качества человека. Средства и методы их воспитания. Организация занятий по спортивной гимнастике.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Упражнения на брусьях, специальная гимнастическая терминология.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Выносливость.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71546"/>
            <a:ext cx="3214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nstantia" pitchFamily="18" charset="0"/>
                <a:cs typeface="FrankRuehl" pitchFamily="34" charset="-79"/>
              </a:rPr>
              <a:t>Это способность к длительному выполнению какой-либо деятельности без снижения эффективности. Время, в течение которого человек способен поддерживать заданную интенсивность деятельности, является мерилом выносливости</a:t>
            </a:r>
            <a:r>
              <a:rPr lang="ru-RU" dirty="0" smtClean="0">
                <a:latin typeface="Constantia" pitchFamily="18" charset="0"/>
              </a:rPr>
              <a:t>.</a:t>
            </a:r>
            <a:endParaRPr lang="ru-RU" dirty="0">
              <a:latin typeface="Constantia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928926" y="1142984"/>
          <a:ext cx="666750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530" name="Picture 2" descr="http://bodytrain.ru/wp-content/uploads/2017/09/%D0%BF%D0%BB%D0%B0%D0%BD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14885"/>
            <a:ext cx="3804554" cy="21431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718" y="-45719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4281518" cy="576899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Установлено, что способности (физические и психические) человека развиваются и проявляются специализированно в ответ на воздействие определенных раздражителей. В спорте и физической культуре такими раздражителями являются физические упражнения. Существует взаимосвязь и взаимозависимость в уровнях развития выносливости, силы, быстроты, гибкости и ловкости. Недостаточное или чрезмерное развитие какого-либо одного из них мешает проявлению в нужный момент другого качества или же тормозит дальнейший его прогресс. Развитие силы отрицательно влияет на выносливость и наоборот. Хорошая гибкость позволяет более полноценно реализовать в действиях рациональную технику. От гибкости зависит проявление быстроты движений.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357166"/>
            <a:ext cx="4257676" cy="576899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Развитие каждого физического качества, обусловленное специфическими изменениями в организме, обеспечиваются специальными физическими упражнениями. Для оценки степени развития физических качеств применяются различные педагогические и физиологические методы. К педагогическим методам относятся контрольные испытания с помощью контрольных упражнений или тестов. Например, тестирование физической подготовленности осуществляется при помощи беговых упражнений, прыжков, подтягиваний на перекладине из положения «вис», подъема туловища из положения лежа в сед, становой и кистевой динамометрии и т. д. При помощи физиологических методов определяют работоспособность организма состояние системы крови, работу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и дыхательной систем. Для этого существуют тест РWC-170, Гарвардский степ-тест, тест </a:t>
            </a:r>
            <a:r>
              <a:rPr lang="ru-RU" dirty="0" err="1" smtClean="0"/>
              <a:t>Руфье</a:t>
            </a:r>
            <a:r>
              <a:rPr lang="ru-RU" dirty="0" smtClean="0"/>
              <a:t>, номограмма </a:t>
            </a:r>
            <a:r>
              <a:rPr lang="ru-RU" dirty="0" err="1" smtClean="0"/>
              <a:t>Астранда</a:t>
            </a:r>
            <a:r>
              <a:rPr lang="ru-RU" dirty="0" smtClean="0"/>
              <a:t> и т. д.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Организация занятий по спортивной гимнастике.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600201"/>
            <a:ext cx="8186766" cy="1828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 smtClean="0"/>
              <a:t>Учебные занятия по гимнастике проводятся в составе группы на гимнастических площадках, в спортивном зале, с применением тренажеров, в специально приспособленных помещениях, на открытой местности. Продолжительность занятия с учебной группой — 90 мин.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Важное требование к планированию — концентрированное прохождение учебной программы по гимнастике, которое обеспечивает более надежное формирование и закрепление двигательных навыков, создает благоприятные условия для прочного усвоения упражнений.</a:t>
            </a:r>
          </a:p>
          <a:p>
            <a:pPr>
              <a:buFont typeface="Wingdings" pitchFamily="2" charset="2"/>
              <a:buChar char="ü"/>
            </a:pPr>
            <a:endParaRPr lang="ru-RU" sz="1400" dirty="0"/>
          </a:p>
        </p:txBody>
      </p:sp>
      <p:pic>
        <p:nvPicPr>
          <p:cNvPr id="1026" name="Picture 2" descr="https://cdn1.img.rsport.ru/images/92610/36/926103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42506"/>
            <a:ext cx="3357585" cy="1815494"/>
          </a:xfrm>
          <a:prstGeom prst="rect">
            <a:avLst/>
          </a:prstGeom>
          <a:noFill/>
        </p:spPr>
      </p:pic>
      <p:pic>
        <p:nvPicPr>
          <p:cNvPr id="1028" name="Picture 4" descr="https://sportinfo.com.ua/uploads/Sportivnaya%20gimnastika%20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3844" y="3000372"/>
            <a:ext cx="3330156" cy="2214554"/>
          </a:xfrm>
          <a:prstGeom prst="rect">
            <a:avLst/>
          </a:prstGeom>
          <a:noFill/>
        </p:spPr>
      </p:pic>
      <p:pic>
        <p:nvPicPr>
          <p:cNvPr id="1030" name="Picture 6" descr="https://im0-tub-ru.yandex.net/i?id=a9059fbf756118642c3486eedb6abbb5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071942"/>
            <a:ext cx="3214710" cy="205836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Обучение гимнастическим упражнениям осуществляется в три этапа:</a:t>
            </a: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214290"/>
          <a:ext cx="7429552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4282" y="2357430"/>
            <a:ext cx="864399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dirty="0" smtClean="0"/>
              <a:t>В подготовительной части занятия проводятся групповые упражнения на гимнастической стенке, с гимнастической скамейкой, гимнастическими палками, набивными мячами, другими предметами.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Основная часть занятия (до 65 мин) включает овладение прикладными навыками; обучение технике выполнения упражнений и их совершенствование, развитие физических, волевых и специальных качеств, выработку умения применять усвоенные навыки в сложных условиях.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Большое влияние на развитие силы, выносливости, гибкости и быстроты, а также волевых качеств оказывает комплексная тренировка, проводимая в конце основной части занятия в течение 10 мин. Студенты выполняют в различных сочетаниях бег и прыжки через препятствия и спортивные снаряды, лазание и </a:t>
            </a:r>
            <a:r>
              <a:rPr lang="ru-RU" sz="1600" dirty="0" err="1" smtClean="0"/>
              <a:t>перелезание</a:t>
            </a:r>
            <a:r>
              <a:rPr lang="ru-RU" sz="1600" dirty="0" smtClean="0"/>
              <a:t>, переноску груза (партнера), несложные по технике упражнения на перекладине и брусьях, на равновесие. Варианты комплексных тренировок преподаватель готовит заранее и доводит их до обучаемых.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Для положительного эмоционального настроя и повышения эффективности занятия используются простейшие игры и эстафеты, для них заблаговременно определяют и готовят места, инвентарь. Руководитель занятия разъясняет содержание и правила игры. При необходимости для контроля над выполнением правил и определения победителей назначаются судьи из числа хорошо подготовленных студентов.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45719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0034" y="1928802"/>
            <a:ext cx="3995766" cy="4197361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 </a:t>
            </a:r>
            <a:r>
              <a:rPr lang="ru-RU" sz="1600" b="1" i="1" dirty="0" smtClean="0"/>
              <a:t>статическим</a:t>
            </a:r>
            <a:r>
              <a:rPr lang="ru-RU" sz="1600" b="1" dirty="0" smtClean="0"/>
              <a:t> </a:t>
            </a:r>
            <a:r>
              <a:rPr lang="ru-RU" sz="1600" dirty="0" smtClean="0"/>
              <a:t>упражнениям относятся смешанные и простые висы и упоры.</a:t>
            </a:r>
            <a:endParaRPr lang="ru-RU" sz="1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3438" y="1928802"/>
            <a:ext cx="4043362" cy="4197361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 простым </a:t>
            </a:r>
            <a:r>
              <a:rPr lang="ru-RU" sz="1600" b="1" i="1" dirty="0" smtClean="0"/>
              <a:t>динамическим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упражнениям относятся кувырки, разновидности махов, подъемов и соскоки.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928794" y="128586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1214422"/>
            <a:ext cx="8082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упражнений на брусьях в школьную программу по физической культуре включены простейшие статические и динамические упражнения.</a:t>
            </a:r>
            <a:endParaRPr lang="ru-RU" dirty="0"/>
          </a:p>
        </p:txBody>
      </p:sp>
      <p:pic>
        <p:nvPicPr>
          <p:cNvPr id="17" name="Рисунок 16" descr="img-q0j5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6058"/>
            <a:ext cx="2428860" cy="1667380"/>
          </a:xfrm>
          <a:prstGeom prst="rect">
            <a:avLst/>
          </a:prstGeom>
        </p:spPr>
      </p:pic>
      <p:pic>
        <p:nvPicPr>
          <p:cNvPr id="19" name="Рисунок 18" descr="8931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786322"/>
            <a:ext cx="2428860" cy="1785950"/>
          </a:xfrm>
          <a:prstGeom prst="rect">
            <a:avLst/>
          </a:prstGeom>
        </p:spPr>
      </p:pic>
      <p:pic>
        <p:nvPicPr>
          <p:cNvPr id="20" name="Рисунок 19" descr="hello_html_m665c3d9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3429000"/>
            <a:ext cx="1378084" cy="2645032"/>
          </a:xfrm>
          <a:prstGeom prst="rect">
            <a:avLst/>
          </a:prstGeom>
        </p:spPr>
      </p:pic>
      <p:pic>
        <p:nvPicPr>
          <p:cNvPr id="21" name="Рисунок 20" descr="image00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585" y="2786058"/>
            <a:ext cx="4391415" cy="1714512"/>
          </a:xfrm>
          <a:prstGeom prst="rect">
            <a:avLst/>
          </a:prstGeom>
        </p:spPr>
      </p:pic>
      <p:pic>
        <p:nvPicPr>
          <p:cNvPr id="22" name="Рисунок 21" descr="img-ZI2Sa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6355" y="4743446"/>
            <a:ext cx="4387645" cy="19717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Хваты для упражнений на брусьях: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 ВИСЕ: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i="1" dirty="0" smtClean="0"/>
              <a:t>хват снаружи</a:t>
            </a:r>
            <a:r>
              <a:rPr lang="ru-RU" sz="2000" dirty="0" smtClean="0"/>
              <a:t>, когда тыльные по­верхности кистей вместе с большим пальцем находятся в положе­нии наружу от жердей;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/>
              <a:t>изнутри</a:t>
            </a:r>
            <a:r>
              <a:rPr lang="ru-RU" sz="2000" dirty="0" smtClean="0"/>
              <a:t> — когда тыльные поверхности кистей и большие пальцы обращены друг к другу, внутрь брусьев;</a:t>
            </a:r>
            <a:endParaRPr lang="ru-RU" sz="200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В УПОРЕ:</a:t>
            </a: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b="1" i="1" dirty="0" smtClean="0"/>
              <a:t>обычный хват</a:t>
            </a:r>
            <a:r>
              <a:rPr lang="ru-RU" sz="2000" dirty="0" smtClean="0"/>
              <a:t>, 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/>
              <a:t>обратный хват </a:t>
            </a:r>
            <a:r>
              <a:rPr lang="ru-RU" sz="2000" dirty="0" smtClean="0"/>
              <a:t>(тыльная поверхность одной из кистей обращена внутрь брусьев).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628" y="4272677"/>
            <a:ext cx="41433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</a:t>
            </a:r>
            <a:r>
              <a:rPr lang="ru-RU" dirty="0" smtClean="0"/>
              <a:t>подготовил </a:t>
            </a:r>
            <a:r>
              <a:rPr lang="ru-RU" dirty="0" smtClean="0"/>
              <a:t>:</a:t>
            </a:r>
          </a:p>
          <a:p>
            <a:r>
              <a:rPr lang="ru-RU" dirty="0" smtClean="0"/>
              <a:t>Учитель физической культуры </a:t>
            </a:r>
          </a:p>
          <a:p>
            <a:r>
              <a:rPr lang="ru-RU" dirty="0" smtClean="0"/>
              <a:t>Ильинов Владислав Николаевич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Информация взята на сайтах: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Studfiles.net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Studopedia.ru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10" y="714356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СПАСИБО ЗА ВНИМАНИЕ.</a:t>
            </a:r>
            <a:endParaRPr lang="ru-RU" sz="32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Физические качества человека.</a:t>
            </a:r>
            <a:endParaRPr lang="ru-RU" sz="28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447199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714876" y="5429264"/>
            <a:ext cx="4071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врождённые качества человека,</a:t>
            </a:r>
          </a:p>
          <a:p>
            <a:r>
              <a:rPr lang="ru-RU" dirty="0" smtClean="0"/>
              <a:t>благодаря которым  возможна его </a:t>
            </a:r>
          </a:p>
          <a:p>
            <a:r>
              <a:rPr lang="ru-RU" dirty="0" smtClean="0"/>
              <a:t>активность .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smtClean="0"/>
              <a:t>Ловкость.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214422"/>
            <a:ext cx="371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 Ловкость – это способность точно управлять своими движениями в различных ситуациях, быстро осваивать новые движения и успешно действовать в изменённых ситуациях, т.е. справляться  с двигательной задачей, возникшей внезапно.</a:t>
            </a:r>
            <a:endParaRPr lang="ru-RU" sz="2000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3929058" y="2357430"/>
          <a:ext cx="5048264" cy="531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://obshe.net/upload/000/u10/fd/bb/6fcd91bf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00612"/>
            <a:ext cx="3674397" cy="1857388"/>
          </a:xfrm>
          <a:prstGeom prst="rect">
            <a:avLst/>
          </a:prstGeom>
          <a:noFill/>
        </p:spPr>
      </p:pic>
      <p:pic>
        <p:nvPicPr>
          <p:cNvPr id="1028" name="Picture 4" descr="http://www.relevanttools.com/rt_images/10893/basketball_camp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88" y="714356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1802" y="2357430"/>
            <a:ext cx="29289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Виды спорта, которые развивают ловкость</a:t>
            </a:r>
            <a:r>
              <a:rPr lang="ru-RU" dirty="0" smtClean="0"/>
              <a:t>:</a:t>
            </a:r>
          </a:p>
          <a:p>
            <a:pPr marL="342900" indent="-342900">
              <a:buAutoNum type="arabicParenR"/>
            </a:pPr>
            <a:r>
              <a:rPr lang="ru-RU" dirty="0" smtClean="0"/>
              <a:t>Гимнастика (спортивная и художественная)</a:t>
            </a:r>
          </a:p>
          <a:p>
            <a:pPr marL="342900" indent="-342900">
              <a:buAutoNum type="arabicParenR"/>
            </a:pPr>
            <a:r>
              <a:rPr lang="ru-RU" dirty="0" smtClean="0"/>
              <a:t>Спортивные игры</a:t>
            </a:r>
          </a:p>
          <a:p>
            <a:pPr marL="342900" indent="-342900">
              <a:buAutoNum type="arabicParenR"/>
            </a:pPr>
            <a:r>
              <a:rPr lang="ru-RU" dirty="0" smtClean="0"/>
              <a:t>Фигурное катания</a:t>
            </a:r>
          </a:p>
          <a:p>
            <a:pPr marL="342900" indent="-342900">
              <a:buAutoNum type="arabicParenR"/>
            </a:pPr>
            <a:r>
              <a:rPr lang="ru-RU" dirty="0" smtClean="0"/>
              <a:t>Боевые искусства</a:t>
            </a:r>
            <a:endParaRPr lang="ru-RU" dirty="0"/>
          </a:p>
        </p:txBody>
      </p:sp>
      <p:pic>
        <p:nvPicPr>
          <p:cNvPr id="16386" name="Picture 2" descr="https://cdn1.img.rsport.ru/images/92610/36/926103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0"/>
            <a:ext cx="3000396" cy="2089134"/>
          </a:xfrm>
          <a:prstGeom prst="rect">
            <a:avLst/>
          </a:prstGeom>
          <a:noFill/>
        </p:spPr>
      </p:pic>
      <p:pic>
        <p:nvPicPr>
          <p:cNvPr id="16388" name="Picture 4" descr="https://avatars.mds.yandex.net/get-pdb/472427/9edace0e-418b-4f2d-b3de-65e5236583e3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2810639" cy="1857364"/>
          </a:xfrm>
          <a:prstGeom prst="rect">
            <a:avLst/>
          </a:prstGeom>
          <a:noFill/>
        </p:spPr>
      </p:pic>
      <p:pic>
        <p:nvPicPr>
          <p:cNvPr id="16390" name="Picture 6" descr="http://newokruga.ru/wp-content/uploads/sites/13/2015/09/IMG_41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3380"/>
            <a:ext cx="2857488" cy="1905923"/>
          </a:xfrm>
          <a:prstGeom prst="rect">
            <a:avLst/>
          </a:prstGeom>
          <a:noFill/>
        </p:spPr>
      </p:pic>
      <p:sp>
        <p:nvSpPr>
          <p:cNvPr id="16392" name="AutoShape 8" descr="https://s8.hostingkartinok.com/uploads/images/2017/11/b1a279e241ef71024e7890e067ff32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https://s8.hostingkartinok.com/uploads/images/2017/11/b1a279e241ef71024e7890e067ff32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https://rusbiathlon.ru/foto/124/62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071942"/>
            <a:ext cx="3000364" cy="1960239"/>
          </a:xfrm>
          <a:prstGeom prst="rect">
            <a:avLst/>
          </a:prstGeom>
          <a:noFill/>
        </p:spPr>
      </p:pic>
      <p:pic>
        <p:nvPicPr>
          <p:cNvPr id="16398" name="Picture 14" descr="http://s.zefirka.net/images/2016-07-25/10-opasnejshix-boevyx-iskusstv-mira/10-opasnejshix-boevyx-iskusstv-mira-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04" y="1643050"/>
            <a:ext cx="3000396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Сила.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000108"/>
            <a:ext cx="35719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способность человека преодолевать внешнее сопротивление или противодействовать ему за счет мышечных усилий. Различают абсолютную (суммарное усилие всех мышечных групп) и относительную силу (величина абсолютной силы, приходящаяся на один килограмм собственного веса). Различают собственно-силовые способности, скоростно-силовые и силовую выносливость.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5143512"/>
            <a:ext cx="4643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Человек имеет:</a:t>
            </a:r>
          </a:p>
          <a:p>
            <a:pPr marL="342900" indent="-342900">
              <a:buAutoNum type="arabicParenR"/>
            </a:pPr>
            <a:r>
              <a:rPr lang="ru-RU" dirty="0" smtClean="0"/>
              <a:t>Собственно -силовые способности</a:t>
            </a:r>
          </a:p>
          <a:p>
            <a:pPr marL="342900" indent="-342900">
              <a:buAutoNum type="arabicParenR"/>
            </a:pPr>
            <a:r>
              <a:rPr lang="ru-RU" dirty="0" smtClean="0"/>
              <a:t>Скоростно-силовые способности</a:t>
            </a:r>
          </a:p>
          <a:p>
            <a:pPr marL="342900" indent="-342900">
              <a:buAutoNum type="arabicParenR"/>
            </a:pPr>
            <a:r>
              <a:rPr lang="ru-RU" dirty="0" smtClean="0"/>
              <a:t>Силовую выносливость</a:t>
            </a:r>
            <a:endParaRPr lang="ru-RU" dirty="0"/>
          </a:p>
        </p:txBody>
      </p:sp>
      <p:pic>
        <p:nvPicPr>
          <p:cNvPr id="10" name="Рисунок 9" descr="6DPjGpN2lM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571612"/>
            <a:ext cx="4029818" cy="2928958"/>
          </a:xfrm>
          <a:prstGeom prst="rect">
            <a:avLst/>
          </a:prstGeom>
        </p:spPr>
      </p:pic>
      <p:pic>
        <p:nvPicPr>
          <p:cNvPr id="11" name="Рисунок 10" descr="vinoslivi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0541"/>
            <a:ext cx="3071834" cy="2057459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142852"/>
            <a:ext cx="32147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Виды спорта, которые  развивают</a:t>
            </a:r>
          </a:p>
          <a:p>
            <a:r>
              <a:rPr lang="ru-RU" b="1" dirty="0" smtClean="0"/>
              <a:t>мышечную силу:</a:t>
            </a:r>
          </a:p>
          <a:p>
            <a:pPr marL="342900" indent="-342900">
              <a:buAutoNum type="arabicParenR"/>
            </a:pPr>
            <a:r>
              <a:rPr lang="ru-RU" dirty="0" smtClean="0"/>
              <a:t>Пауэрлифтинг</a:t>
            </a:r>
          </a:p>
          <a:p>
            <a:pPr marL="342900" indent="-342900">
              <a:buAutoNum type="arabicParenR"/>
            </a:pPr>
            <a:r>
              <a:rPr lang="ru-RU" dirty="0" smtClean="0"/>
              <a:t>Тяжёлая атлетика</a:t>
            </a:r>
          </a:p>
          <a:p>
            <a:pPr marL="342900" indent="-342900">
              <a:buAutoNum type="arabicParenR"/>
            </a:pPr>
            <a:r>
              <a:rPr lang="ru-RU" dirty="0" smtClean="0"/>
              <a:t>Все единоборства</a:t>
            </a:r>
          </a:p>
          <a:p>
            <a:pPr marL="342900" indent="-342900">
              <a:buAutoNum type="arabicParenR"/>
            </a:pPr>
            <a:r>
              <a:rPr lang="ru-RU" dirty="0" smtClean="0"/>
              <a:t>Хоккей</a:t>
            </a:r>
          </a:p>
          <a:p>
            <a:pPr marL="342900" indent="-342900">
              <a:buAutoNum type="arabicParenR"/>
            </a:pPr>
            <a:r>
              <a:rPr lang="ru-RU" dirty="0" smtClean="0"/>
              <a:t>Многоборье</a:t>
            </a:r>
          </a:p>
          <a:p>
            <a:pPr marL="342900" indent="-342900">
              <a:buAutoNum type="arabicParenR"/>
            </a:pPr>
            <a:r>
              <a:rPr lang="ru-RU" dirty="0" smtClean="0"/>
              <a:t>Регби </a:t>
            </a:r>
          </a:p>
          <a:p>
            <a:pPr marL="342900" indent="-342900">
              <a:buAutoNum type="arabicParenR"/>
            </a:pPr>
            <a:r>
              <a:rPr lang="ru-RU" dirty="0" smtClean="0"/>
              <a:t>Гребля</a:t>
            </a:r>
          </a:p>
          <a:p>
            <a:pPr marL="342900" indent="-342900">
              <a:buAutoNum type="arabicParenR"/>
            </a:pPr>
            <a:r>
              <a:rPr lang="ru-RU" dirty="0" smtClean="0"/>
              <a:t>Скалолазание</a:t>
            </a:r>
          </a:p>
          <a:p>
            <a:pPr marL="342900" indent="-342900">
              <a:buAutoNum type="arabicParenR"/>
            </a:pPr>
            <a:r>
              <a:rPr lang="ru-RU" dirty="0" smtClean="0"/>
              <a:t>Акробатика</a:t>
            </a:r>
          </a:p>
          <a:p>
            <a:pPr marL="342900" indent="-342900">
              <a:buAutoNum type="arabicParenR"/>
            </a:pPr>
            <a:r>
              <a:rPr lang="ru-RU" dirty="0" smtClean="0"/>
              <a:t>Спортивная гимнастика</a:t>
            </a:r>
          </a:p>
        </p:txBody>
      </p:sp>
      <p:pic>
        <p:nvPicPr>
          <p:cNvPr id="18436" name="Picture 4" descr="http://www.malehealthclinic.com/wp-content/uploads/2017/01/6-steps-to-succeed-at-your-first-powerlifting-meet-header-v2-960x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1977" y="0"/>
            <a:ext cx="3302023" cy="1857388"/>
          </a:xfrm>
          <a:prstGeom prst="rect">
            <a:avLst/>
          </a:prstGeom>
          <a:noFill/>
        </p:spPr>
      </p:pic>
      <p:pic>
        <p:nvPicPr>
          <p:cNvPr id="18438" name="Picture 6" descr="https://avatars.mds.yandex.net/get-pdb/877347/3c45d949-48e7-4a9c-9b8b-47ba051c019e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357298"/>
            <a:ext cx="2714644" cy="1956806"/>
          </a:xfrm>
          <a:prstGeom prst="rect">
            <a:avLst/>
          </a:prstGeom>
          <a:noFill/>
        </p:spPr>
      </p:pic>
      <p:pic>
        <p:nvPicPr>
          <p:cNvPr id="18440" name="Picture 8" descr="https://im0-tub-ru.yandex.net/i?id=0121302866a0f79999840b5c24c2fecb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3973" y="3000372"/>
            <a:ext cx="3810027" cy="2143140"/>
          </a:xfrm>
          <a:prstGeom prst="rect">
            <a:avLst/>
          </a:prstGeom>
          <a:noFill/>
        </p:spPr>
      </p:pic>
      <p:pic>
        <p:nvPicPr>
          <p:cNvPr id="18442" name="Picture 10" descr="http://ortomol.info.opt-images.1c-bitrix-cdn.ru/upload/iblock/3b3/3b3b2971c625ecd9087183fd2a2f6d86.jpeg?14902766203515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643438"/>
            <a:ext cx="3321843" cy="221456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Гибкость.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071546"/>
            <a:ext cx="2571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способность выполнять упражнения с большой амплитудой. Измерителем гибкости является максимальная амплитуда движения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3357562"/>
          <a:ext cx="5548330" cy="324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857884" y="2357430"/>
            <a:ext cx="30718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Гибкость зависит от эластичности мышц и связок, от способности расслаблять растягиваемые мышцы и напрягать мышцы, которые осуществляют движения, т. е. от степени совершенствования мышечной координации. </a:t>
            </a:r>
            <a:endParaRPr lang="ru-RU" sz="16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500042"/>
            <a:ext cx="292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Гибкость развивают:</a:t>
            </a:r>
          </a:p>
          <a:p>
            <a:pPr marL="342900" indent="-342900">
              <a:buAutoNum type="arabicParenR"/>
            </a:pPr>
            <a:r>
              <a:rPr lang="ru-RU" dirty="0" smtClean="0"/>
              <a:t>Спортивная и художественная гимнастика</a:t>
            </a:r>
          </a:p>
          <a:p>
            <a:pPr marL="342900" indent="-342900">
              <a:buAutoNum type="arabicParenR"/>
            </a:pPr>
            <a:r>
              <a:rPr lang="ru-RU" dirty="0" smtClean="0"/>
              <a:t>Фигурное катание</a:t>
            </a:r>
          </a:p>
          <a:p>
            <a:pPr marL="342900" indent="-342900">
              <a:buAutoNum type="arabicParenR"/>
            </a:pPr>
            <a:r>
              <a:rPr lang="ru-RU" dirty="0" smtClean="0"/>
              <a:t>Синхронное плаванье </a:t>
            </a:r>
          </a:p>
        </p:txBody>
      </p:sp>
      <p:pic>
        <p:nvPicPr>
          <p:cNvPr id="19458" name="Picture 2" descr="http://sportshkola9.ru/doc_upload/9835/img_2013082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42" y="0"/>
            <a:ext cx="4500558" cy="3000372"/>
          </a:xfrm>
          <a:prstGeom prst="rect">
            <a:avLst/>
          </a:prstGeom>
          <a:noFill/>
        </p:spPr>
      </p:pic>
      <p:pic>
        <p:nvPicPr>
          <p:cNvPr id="19462" name="Picture 6" descr="https://avatars.mds.yandex.net/get-pdb/69339/78ec4827-176f-499a-9ce6-b3b2f6ffc4bd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81380"/>
            <a:ext cx="5214930" cy="347662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Быстрота.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142984"/>
            <a:ext cx="31432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способность человека совершать двигательные действия в минимальный для данных условий отрезок времени.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4071934" y="1214422"/>
          <a:ext cx="4714908" cy="346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643182"/>
            <a:ext cx="3000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Быстрота необходима в:</a:t>
            </a:r>
          </a:p>
          <a:p>
            <a:r>
              <a:rPr lang="ru-RU" dirty="0" smtClean="0"/>
              <a:t>а) лёгкой атлетике</a:t>
            </a:r>
          </a:p>
          <a:p>
            <a:r>
              <a:rPr lang="ru-RU" dirty="0" smtClean="0"/>
              <a:t>б) конькобежном спорте</a:t>
            </a:r>
          </a:p>
          <a:p>
            <a:r>
              <a:rPr lang="ru-RU" dirty="0" smtClean="0"/>
              <a:t>в) велоспорте</a:t>
            </a:r>
          </a:p>
        </p:txBody>
      </p:sp>
      <p:pic>
        <p:nvPicPr>
          <p:cNvPr id="21506" name="Picture 2" descr="http://straffordchiropractic.com/wp-content/uploads/2016/11/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857628"/>
            <a:ext cx="3427350" cy="2286016"/>
          </a:xfrm>
          <a:prstGeom prst="rect">
            <a:avLst/>
          </a:prstGeom>
          <a:noFill/>
        </p:spPr>
      </p:pic>
      <p:sp>
        <p:nvSpPr>
          <p:cNvPr id="21508" name="AutoShape 4" descr="https://yandex.ru/images/XZ7KF5N75/924db3Mq1g-6g/iEvVr_QN8ZX4qIxPHi-Y3kcn8x0CXMY_zg7_vu7wdUBQ5IzRruXQhMn2-vimdJybT9jEoLi-pMiayxne7Le7oNQntOrNXOTZvaGhNxde7f8KXqJ1P3D2ausq55rz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yandex.ru/images/XZ7KF5N75/924db3Mq1g-6g/iEvVr_QN8ZX4qIxPHi-Y3kcn8x0CXMY_zg7_vu7wdUBQ5IzRruXQhMn2-vimdJybT9jEoLi-pMiayxne7Le7oNQntOrNXOTZvaGhNxde7f8KXqJ1P3D2ausq55rz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yandex.ru/images/XZ7KF5N75/924db3Mq1g-6g/iEvVr_QN8ZX4qIxPHi-Y3kcn8x0CXMY_zg7_vu7wdUBQ5IzRruXQhMn2-vimdJybT9jEoLi-pMiayxne7Le7oNQntOrNXOTZvaGhNxde7f8KXqJ1P3D2ausq55rz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4" name="Picture 10" descr="http://biozvezd.ru/images/77/77150/kali-kris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16" y="4929174"/>
            <a:ext cx="3429779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312</TotalTime>
  <Words>979</Words>
  <Application>Microsoft Office PowerPoint</Application>
  <PresentationFormat>Экран (4:3)</PresentationFormat>
  <Paragraphs>101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Constantia</vt:lpstr>
      <vt:lpstr>FrankRuehl</vt:lpstr>
      <vt:lpstr>Wingdings</vt:lpstr>
      <vt:lpstr>Тема Office</vt:lpstr>
      <vt:lpstr>Гимнастика.</vt:lpstr>
      <vt:lpstr>Физические качества человека.</vt:lpstr>
      <vt:lpstr>Ловкость.</vt:lpstr>
      <vt:lpstr>Презентация PowerPoint</vt:lpstr>
      <vt:lpstr>Сила.</vt:lpstr>
      <vt:lpstr>Презентация PowerPoint</vt:lpstr>
      <vt:lpstr>Гибкость.</vt:lpstr>
      <vt:lpstr>Презентация PowerPoint</vt:lpstr>
      <vt:lpstr>Быстрота.</vt:lpstr>
      <vt:lpstr>Выносливость.</vt:lpstr>
      <vt:lpstr>Презентация PowerPoint</vt:lpstr>
      <vt:lpstr>Организация занятий по спортивной гимнастике.</vt:lpstr>
      <vt:lpstr>Обучение гимнастическим упражнениям осуществляется в три этапа:</vt:lpstr>
      <vt:lpstr>Презентация PowerPoint</vt:lpstr>
      <vt:lpstr>Хваты для упражнений на брусьях: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Гимнастика.</dc:title>
  <dc:creator>Варя</dc:creator>
  <cp:lastModifiedBy>школа</cp:lastModifiedBy>
  <cp:revision>49</cp:revision>
  <dcterms:created xsi:type="dcterms:W3CDTF">2018-12-04T19:45:22Z</dcterms:created>
  <dcterms:modified xsi:type="dcterms:W3CDTF">2024-10-11T11:57:18Z</dcterms:modified>
</cp:coreProperties>
</file>