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AB790-1341-45A0-991B-2E4060EF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25" y="-90664"/>
            <a:ext cx="9404723" cy="1400530"/>
          </a:xfrm>
        </p:spPr>
        <p:txBody>
          <a:bodyPr/>
          <a:lstStyle/>
          <a:p>
            <a:r>
              <a:rPr lang="ru-RU" sz="6000" dirty="0"/>
              <a:t>Бег на короткие и средние дистанции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EFDD297-8FA7-4F66-8FB9-B478635DB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50269"/>
            <a:ext cx="6581775" cy="4000500"/>
          </a:xfrm>
        </p:spPr>
      </p:pic>
    </p:spTree>
    <p:extLst>
      <p:ext uri="{BB962C8B-B14F-4D97-AF65-F5344CB8AC3E}">
        <p14:creationId xmlns:p14="http://schemas.microsoft.com/office/powerpoint/2010/main" val="421490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9B45E-188A-45CF-AE61-E7D1DAB3E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022" y="2169253"/>
            <a:ext cx="8825658" cy="4550329"/>
          </a:xfrm>
        </p:spPr>
        <p:txBody>
          <a:bodyPr/>
          <a:lstStyle/>
          <a:p>
            <a:r>
              <a:rPr lang="ru-RU" sz="2800" dirty="0"/>
              <a:t>Бег на короткие дистанции (спринтерский)Спринтерский бег включает в себя зрелищные дистанции, которые по нраву зрителям. Прохождение дистанции в спринте занимает короткий промежуток времени, но при этом судьбу первой тройки могут изменить последние метры или </a:t>
            </a:r>
            <a:r>
              <a:rPr lang="ru-RU" sz="2800" dirty="0" err="1"/>
              <a:t>фотофиниш.Известными</a:t>
            </a:r>
            <a:r>
              <a:rPr lang="ru-RU" sz="2800" dirty="0"/>
              <a:t> бегунами на короткие дистанции являются </a:t>
            </a:r>
            <a:r>
              <a:rPr lang="ru-RU" sz="2800" dirty="0" err="1"/>
              <a:t>Усейн</a:t>
            </a:r>
            <a:r>
              <a:rPr lang="ru-RU" sz="2800" dirty="0"/>
              <a:t> Болт, Джастин </a:t>
            </a:r>
            <a:r>
              <a:rPr lang="ru-RU" sz="2800" dirty="0" err="1"/>
              <a:t>Гэтлин</a:t>
            </a:r>
            <a:r>
              <a:rPr lang="ru-RU" sz="2800" dirty="0"/>
              <a:t> и Йохан Блейк. Среди них явным фаворитом выступает многократный чемпион мира и олимпиад, обладатель мировых рекордов </a:t>
            </a:r>
            <a:r>
              <a:rPr lang="ru-RU" sz="2800" dirty="0" err="1"/>
              <a:t>Усейн</a:t>
            </a:r>
            <a:r>
              <a:rPr lang="ru-RU" sz="2800" dirty="0"/>
              <a:t> Болт. Однако конкуренты подобрались совсем близко.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48A963-1F5D-4463-A2CF-AF281898B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44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006DA-DDF1-401D-BADE-A5BD3F2A6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A975EA-2793-4DD2-A2B6-3553E3909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6119" y="1502192"/>
            <a:ext cx="5195888" cy="385361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9059FC8-AEBC-4B11-BE4B-B61E8E917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3" y="1619261"/>
            <a:ext cx="3401063" cy="2895599"/>
          </a:xfrm>
        </p:spPr>
        <p:txBody>
          <a:bodyPr>
            <a:noAutofit/>
          </a:bodyPr>
          <a:lstStyle/>
          <a:p>
            <a:r>
              <a:rPr lang="ru-RU" sz="1800" dirty="0"/>
              <a:t>Классическими дистанциями в беге на короткие дистанции являются:</a:t>
            </a:r>
          </a:p>
          <a:p>
            <a:r>
              <a:rPr lang="ru-RU" sz="1800" dirty="0"/>
              <a:t>100 метров</a:t>
            </a:r>
          </a:p>
          <a:p>
            <a:r>
              <a:rPr lang="ru-RU" sz="1800" dirty="0"/>
              <a:t>200 метров</a:t>
            </a:r>
          </a:p>
          <a:p>
            <a:r>
              <a:rPr lang="ru-RU" sz="1800" dirty="0"/>
              <a:t>400 метров</a:t>
            </a:r>
          </a:p>
          <a:p>
            <a:r>
              <a:rPr lang="ru-RU" sz="1800" dirty="0"/>
              <a:t>Среди нестандартных выделяют 30 м (школьные нормативы), 60 м (соревнования в помещении) и 300 м.</a:t>
            </a:r>
          </a:p>
        </p:txBody>
      </p:sp>
    </p:spTree>
    <p:extLst>
      <p:ext uri="{BB962C8B-B14F-4D97-AF65-F5344CB8AC3E}">
        <p14:creationId xmlns:p14="http://schemas.microsoft.com/office/powerpoint/2010/main" val="10695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5A021-C538-4CF6-93C3-05C6B0A5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71" y="-528507"/>
            <a:ext cx="8825657" cy="1915647"/>
          </a:xfrm>
        </p:spPr>
        <p:txBody>
          <a:bodyPr/>
          <a:lstStyle/>
          <a:p>
            <a:r>
              <a:rPr lang="ru-RU" dirty="0"/>
              <a:t>Бег на средние дистанции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F94403-885B-4847-AF36-E6FCD0188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125" y="1601361"/>
            <a:ext cx="8825658" cy="498399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Средние дистанции считаются менее динамичными, чем спринт, но финишные 100 метров заинтересуют каждого зрителя. Нередко чтобы определить победителя судьи используют фотофиниш.</a:t>
            </a:r>
          </a:p>
          <a:p>
            <a:r>
              <a:rPr lang="ru-RU" dirty="0">
                <a:solidFill>
                  <a:schemeClr val="bg1"/>
                </a:solidFill>
              </a:rPr>
              <a:t>Основные дистанции в беге на средние дистанции:</a:t>
            </a:r>
          </a:p>
          <a:p>
            <a:r>
              <a:rPr lang="ru-RU" dirty="0">
                <a:solidFill>
                  <a:schemeClr val="bg1"/>
                </a:solidFill>
              </a:rPr>
              <a:t>800 м</a:t>
            </a:r>
          </a:p>
          <a:p>
            <a:r>
              <a:rPr lang="ru-RU" dirty="0">
                <a:solidFill>
                  <a:schemeClr val="bg1"/>
                </a:solidFill>
              </a:rPr>
              <a:t>1500 м</a:t>
            </a:r>
          </a:p>
          <a:p>
            <a:r>
              <a:rPr lang="ru-RU" dirty="0">
                <a:solidFill>
                  <a:schemeClr val="bg1"/>
                </a:solidFill>
              </a:rPr>
              <a:t>3000 м (с препятствиями)</a:t>
            </a:r>
          </a:p>
          <a:p>
            <a:r>
              <a:rPr lang="ru-RU" dirty="0">
                <a:solidFill>
                  <a:schemeClr val="bg1"/>
                </a:solidFill>
              </a:rPr>
              <a:t>Дополнительно выделяют дистанции на 600, 1000, милю (1610 м), 2000 метров.</a:t>
            </a:r>
          </a:p>
          <a:p>
            <a:r>
              <a:rPr lang="ru-RU" dirty="0">
                <a:solidFill>
                  <a:schemeClr val="bg1"/>
                </a:solidFill>
              </a:rPr>
              <a:t>Бег на средние дистанции относится к разряду сложных видов, поскольку имеет неоднозначное расстояние. С одной стороны, расстояние небольшое, с другой – выдержать спринтерский темп не получится. В результате, скорость прохождения дистанции стремится к показателю, близкому к максимальной скорости бега.</a:t>
            </a:r>
          </a:p>
        </p:txBody>
      </p:sp>
    </p:spTree>
    <p:extLst>
      <p:ext uri="{BB962C8B-B14F-4D97-AF65-F5344CB8AC3E}">
        <p14:creationId xmlns:p14="http://schemas.microsoft.com/office/powerpoint/2010/main" val="4213547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2FB5E-5527-4E86-B128-BBCA0D13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09835-36D2-4C42-A2C1-E07CA8824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921265"/>
            <a:ext cx="3401063" cy="4098535"/>
          </a:xfrm>
        </p:spPr>
        <p:txBody>
          <a:bodyPr>
            <a:normAutofit/>
          </a:bodyPr>
          <a:lstStyle/>
          <a:p>
            <a:r>
              <a:rPr lang="ru-RU" dirty="0"/>
              <a:t>Спортсмены, преодолевающие средние дистанции, нередко участвуют в соревнованиях на 400 (спринт) или 5000 метров (длинные дистанции). Иногда бегунам на средние дистанции удается выйти в финал, но финальные забеги выиграть не удается.</a:t>
            </a:r>
          </a:p>
          <a:p>
            <a:r>
              <a:rPr lang="ru-RU" dirty="0"/>
              <a:t>В данной дисциплине лучшими являются бегуны из Эфиопии и Кении. Известным спортсменом в беге на 800 метров является Дэвид </a:t>
            </a:r>
            <a:r>
              <a:rPr lang="ru-RU" dirty="0" err="1"/>
              <a:t>Рудиша</a:t>
            </a:r>
            <a:r>
              <a:rPr lang="ru-RU" dirty="0"/>
              <a:t> – кениец. В беге на 1500 м известен алжирский бегун </a:t>
            </a:r>
            <a:r>
              <a:rPr lang="ru-RU" dirty="0" err="1"/>
              <a:t>Тауфик</a:t>
            </a:r>
            <a:r>
              <a:rPr lang="ru-RU" dirty="0"/>
              <a:t> </a:t>
            </a:r>
            <a:r>
              <a:rPr lang="ru-RU" dirty="0" err="1"/>
              <a:t>Махлуфи</a:t>
            </a:r>
            <a:r>
              <a:rPr lang="ru-RU" dirty="0"/>
              <a:t>, который успешно выступал на дистанции 800 м и неоднократно становился призером.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47201051-919C-47D8-9FF7-6632FCB72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993178"/>
            <a:ext cx="5195888" cy="3481244"/>
          </a:xfrm>
        </p:spPr>
      </p:pic>
    </p:spTree>
    <p:extLst>
      <p:ext uri="{BB962C8B-B14F-4D97-AF65-F5344CB8AC3E}">
        <p14:creationId xmlns:p14="http://schemas.microsoft.com/office/powerpoint/2010/main" val="60609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44A84-0204-4BFF-A576-397FEF44E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305" y="0"/>
            <a:ext cx="8825659" cy="1981200"/>
          </a:xfrm>
        </p:spPr>
        <p:txBody>
          <a:bodyPr/>
          <a:lstStyle/>
          <a:p>
            <a:r>
              <a:rPr lang="ru-RU" dirty="0"/>
              <a:t>Эстафетный бег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2878D1-D4EB-4513-9819-2C81C7ADC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292" y="1090569"/>
            <a:ext cx="8825659" cy="4236440"/>
          </a:xfrm>
        </p:spPr>
        <p:txBody>
          <a:bodyPr>
            <a:normAutofit/>
          </a:bodyPr>
          <a:lstStyle/>
          <a:p>
            <a:r>
              <a:rPr lang="ru-RU" dirty="0"/>
              <a:t>Эстафетный бег – это дисциплина легкой атлетики, в которой результат достигается командными, а не индивидуальными усилиями. Классические соревнования проводятся исключительно на стадионе, но отдельные вариации эстафет могут проходить по шоссе.</a:t>
            </a:r>
          </a:p>
          <a:p>
            <a:r>
              <a:rPr lang="ru-RU" dirty="0"/>
              <a:t>Технический аспект эстафеты ничем не отличается от спринтерского бега за исключением передачи палочки между участниками одной команды. В забеге принимают участие 4 спортсмена, которые распределяются по всей длине круга на расстоянии 100 метров между собой непосредственно перед стартом.</a:t>
            </a:r>
          </a:p>
          <a:p>
            <a:r>
              <a:rPr lang="ru-RU" dirty="0"/>
              <a:t>Финиширование в эстафете идентично бегу на короткие дистанции и производится тремя </a:t>
            </a:r>
            <a:r>
              <a:rPr lang="ru-RU" dirty="0" err="1"/>
              <a:t>способами:ПробеганиемРывок</a:t>
            </a:r>
            <a:r>
              <a:rPr lang="ru-RU" dirty="0"/>
              <a:t> грудью </a:t>
            </a:r>
            <a:r>
              <a:rPr lang="ru-RU" dirty="0" err="1"/>
              <a:t>впередФиниш</a:t>
            </a:r>
            <a:r>
              <a:rPr lang="ru-RU" dirty="0"/>
              <a:t> </a:t>
            </a:r>
            <a:r>
              <a:rPr lang="ru-RU" dirty="0" err="1"/>
              <a:t>бокомПосле</a:t>
            </a:r>
            <a:r>
              <a:rPr lang="ru-RU" dirty="0"/>
              <a:t> финиша легкоатлет постепенно снижает скорость, после чего переходит на ходьбу. Рекомендуется снижать скорость на протяжении 30-50 метров.</a:t>
            </a:r>
          </a:p>
        </p:txBody>
      </p:sp>
    </p:spTree>
    <p:extLst>
      <p:ext uri="{BB962C8B-B14F-4D97-AF65-F5344CB8AC3E}">
        <p14:creationId xmlns:p14="http://schemas.microsoft.com/office/powerpoint/2010/main" val="296849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2DAF1-F253-4AE1-999E-5270E9C2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-129331"/>
            <a:ext cx="3401064" cy="1586917"/>
          </a:xfrm>
        </p:spPr>
        <p:txBody>
          <a:bodyPr/>
          <a:lstStyle/>
          <a:p>
            <a:r>
              <a:rPr lang="ru-RU" dirty="0"/>
              <a:t>Виды эстафетного бега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F4C315-A75B-4DBD-956D-4A2FD619E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725" y="1837301"/>
            <a:ext cx="5195888" cy="37929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52A38F6-37BF-49A2-8A78-0042FA46A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1457586"/>
            <a:ext cx="3401063" cy="4562214"/>
          </a:xfrm>
        </p:spPr>
        <p:txBody>
          <a:bodyPr>
            <a:normAutofit fontScale="92500"/>
          </a:bodyPr>
          <a:lstStyle/>
          <a:p>
            <a:r>
              <a:rPr lang="ru-RU" dirty="0"/>
              <a:t>Существуют разновидности эстафет, которые регламентируются Международной ассоциацией легкоатлетических федераций (IAAF) и позволяют устанавливать мировые рекорды. Также существуют нетрадиционные эстафетные дистанции.</a:t>
            </a:r>
          </a:p>
          <a:p>
            <a:r>
              <a:rPr lang="ru-RU" dirty="0"/>
              <a:t>ИААФ регламентирует:</a:t>
            </a:r>
          </a:p>
          <a:p>
            <a:r>
              <a:rPr lang="ru-RU" dirty="0"/>
              <a:t>Олимпийские дистанции 4 по 100 и 4 по 400 метров. Забеги проводятся для представителей женских и мужских команд.</a:t>
            </a:r>
          </a:p>
          <a:p>
            <a:r>
              <a:rPr lang="ru-RU" dirty="0"/>
              <a:t>Мировые рекорды могут быть установлены в беге на 4×100, 4×200, 4,400 и 4×800 метров для женщин и мужчин.</a:t>
            </a:r>
          </a:p>
          <a:p>
            <a:r>
              <a:rPr lang="ru-RU" dirty="0"/>
              <a:t>Также мужчины имеют возможность установить рекорд на 4×1500 м.</a:t>
            </a:r>
          </a:p>
        </p:txBody>
      </p:sp>
    </p:spTree>
    <p:extLst>
      <p:ext uri="{BB962C8B-B14F-4D97-AF65-F5344CB8AC3E}">
        <p14:creationId xmlns:p14="http://schemas.microsoft.com/office/powerpoint/2010/main" val="292436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F3A1-B0BA-46E4-BD1C-986D16B3B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-255165"/>
            <a:ext cx="8825658" cy="3329581"/>
          </a:xfrm>
        </p:spPr>
        <p:txBody>
          <a:bodyPr/>
          <a:lstStyle/>
          <a:p>
            <a:r>
              <a:rPr lang="ru-RU" dirty="0"/>
              <a:t>Нетрадиционные дистанции: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40406-603A-400D-AFE8-6C5489205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4012" y="2233817"/>
            <a:ext cx="8825658" cy="332958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Шведская эстафета, когда участники бегут отрезки 100x200x400x800 метров или в обратном порядке. При этом состав может быть смешанным.</a:t>
            </a:r>
          </a:p>
          <a:p>
            <a:r>
              <a:rPr lang="ru-RU" dirty="0">
                <a:solidFill>
                  <a:schemeClr val="bg1"/>
                </a:solidFill>
              </a:rPr>
              <a:t>Эстафеты, создаваемые организатором для спортивного праздника, могут иметь любой вид. Но фиксирование рекордов допустимо только на уровне непосредственно праздника, если таковой проводится регулярно.</a:t>
            </a:r>
          </a:p>
          <a:p>
            <a:r>
              <a:rPr lang="ru-RU" dirty="0">
                <a:solidFill>
                  <a:schemeClr val="bg1"/>
                </a:solidFill>
              </a:rPr>
              <a:t>Соревнования по беговым эстафетам проводятся согласно установленным правилам. Если соревнования носят не официальный характер, правила становятся рекомендацией к проведению.</a:t>
            </a:r>
          </a:p>
        </p:txBody>
      </p:sp>
    </p:spTree>
    <p:extLst>
      <p:ext uri="{BB962C8B-B14F-4D97-AF65-F5344CB8AC3E}">
        <p14:creationId xmlns:p14="http://schemas.microsoft.com/office/powerpoint/2010/main" val="713217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590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Бег на короткие и средние дистанции</vt:lpstr>
      <vt:lpstr>Бег на короткие дистанции (спринтерский)Спринтерский бег включает в себя зрелищные дистанции, которые по нраву зрителям. Прохождение дистанции в спринте занимает короткий промежуток времени, но при этом судьбу первой тройки могут изменить последние метры или фотофиниш.Известными бегунами на короткие дистанции являются Усейн Болт, Джастин Гэтлин и Йохан Блейк. Среди них явным фаворитом выступает многократный чемпион мира и олимпиад, обладатель мировых рекордов Усейн Болт. Однако конкуренты подобрались совсем близко. </vt:lpstr>
      <vt:lpstr>Презентация PowerPoint</vt:lpstr>
      <vt:lpstr>Бег на средние дистанции</vt:lpstr>
      <vt:lpstr>Презентация PowerPoint</vt:lpstr>
      <vt:lpstr>Эстафетный бег</vt:lpstr>
      <vt:lpstr>Виды эстафетного бега</vt:lpstr>
      <vt:lpstr>Нетрадиционные дистанции: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Бег на короткие и средние дистанции</dc:title>
  <dc:creator>виталий можаев</dc:creator>
  <cp:lastModifiedBy>виталий можаев</cp:lastModifiedBy>
  <cp:revision>4</cp:revision>
  <dcterms:created xsi:type="dcterms:W3CDTF">2021-09-17T15:13:43Z</dcterms:created>
  <dcterms:modified xsi:type="dcterms:W3CDTF">2021-09-17T15:47:42Z</dcterms:modified>
</cp:coreProperties>
</file>